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akerbot.com/media-center/2014/11/17/martha-stewart-technology-palette-imagin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sa.gov/mission_pages/station/research/news/3Dratchet_wrench"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SuperDraco" TargetMode="External"/><Relationship Id="rId4" Type="http://schemas.openxmlformats.org/officeDocument/2006/relationships/hyperlink" Target="http://www.spacex.com/news/2014/07/31/spacex-launches-3d-printed-part-space-creates-printed-engine-chamber-crewed"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3dprint.com/140840/patient-china-spinal-implan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ancakebo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verge.com/2017/4/7/15216724/adidas-3d-printed-sneaker-futurecraf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7c2e3f7f5_0_1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7c2e3f7f5_0_1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7c2e3f7f5_0_1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7c2e3f7f5_0_1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Imagine if you have an idea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7c73e0b92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7c73e0b92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7c2e3f7f5_1_1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7c2e3f7f5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7c2e3f7f5_1_1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7c2e3f7f5_1_1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 martha stewart is into 3D printing! </a:t>
            </a:r>
            <a:r>
              <a:rPr lang="en" u="sng">
                <a:solidFill>
                  <a:schemeClr val="hlink"/>
                </a:solidFill>
                <a:hlinkClick r:id="rId3"/>
              </a:rPr>
              <a:t>https://www.makerbot.com/media-center/2014/11/17/martha-stewart-technology-palette-imagination</a:t>
            </a:r>
            <a:r>
              <a:rPr lang="en"/>
              <a:t> instead of yellow it’s lemon drop</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7c2e3f7f5_1_17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7c2e3f7f5_1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Failed print left overnight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7c2e3f7f5_1_2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7c2e3f7f5_1_2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nature of thermoplastic means that they will shrink, but not the same in every direction. It is okay for prototyping work but might not be suitable for production. The part also shrinks differently in each x, y, and z dimension. If absolute precision is needed, measure how much the part shrank in each direction and offset that amount in your digital design and rinse and repeat.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7c2e3f7f5_1_3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7c2e3f7f5_1_3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7c2e3f7f5_1_3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7c2e3f7f5_1_3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left: commander wilmore with 3D printed ratchet wrench on ISS </a:t>
            </a:r>
            <a:r>
              <a:rPr lang="en" u="sng">
                <a:solidFill>
                  <a:schemeClr val="hlink"/>
                </a:solidFill>
                <a:hlinkClick r:id="rId3"/>
              </a:rPr>
              <a:t>https://www.nasa.gov/mission_pages/station/research/news/3Dratchet_wrench</a:t>
            </a:r>
            <a:endParaRPr/>
          </a:p>
          <a:p>
            <a:pPr marL="0" lvl="0" indent="0" algn="l" rtl="0">
              <a:spcBef>
                <a:spcPts val="0"/>
              </a:spcBef>
              <a:spcAft>
                <a:spcPts val="0"/>
              </a:spcAft>
              <a:buNone/>
            </a:pPr>
            <a:endParaRPr/>
          </a:p>
          <a:p>
            <a:pPr marL="0" lvl="0" indent="0" algn="l" rtl="0">
              <a:spcBef>
                <a:spcPts val="0"/>
              </a:spcBef>
              <a:spcAft>
                <a:spcPts val="0"/>
              </a:spcAft>
              <a:buNone/>
            </a:pPr>
            <a:r>
              <a:rPr lang="en"/>
              <a:t>On the right: spacex 3d printed engine</a:t>
            </a:r>
            <a:endParaRPr/>
          </a:p>
          <a:p>
            <a:pPr marL="0" lvl="0" indent="0" algn="l" rtl="0">
              <a:spcBef>
                <a:spcPts val="0"/>
              </a:spcBef>
              <a:spcAft>
                <a:spcPts val="0"/>
              </a:spcAft>
              <a:buNone/>
            </a:pPr>
            <a:r>
              <a:rPr lang="en" u="sng">
                <a:solidFill>
                  <a:schemeClr val="hlink"/>
                </a:solidFill>
                <a:hlinkClick r:id="rId4"/>
              </a:rPr>
              <a:t>http://www.spacex.com/news/2014/07/31/spacex-launches-3d-printed-part-space-creates-printed-engine-chamber-crewed</a:t>
            </a:r>
            <a:r>
              <a:rPr lang="en"/>
              <a:t> </a:t>
            </a:r>
            <a:endParaRPr/>
          </a:p>
          <a:p>
            <a:pPr marL="0" lvl="0" indent="0" algn="l" rtl="0">
              <a:spcBef>
                <a:spcPts val="0"/>
              </a:spcBef>
              <a:spcAft>
                <a:spcPts val="0"/>
              </a:spcAft>
              <a:buNone/>
            </a:pPr>
            <a:r>
              <a:rPr lang="en" u="sng">
                <a:solidFill>
                  <a:schemeClr val="hlink"/>
                </a:solidFill>
                <a:hlinkClick r:id="rId5"/>
              </a:rPr>
              <a:t>https://en.wikipedia.org/wiki/SuperDraco</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7c2e3f7f5_1_3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7c2e3f7f5_1_3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left: crown or bridge from digital scans with stratasys objet with apex dental milling</a:t>
            </a:r>
            <a:endParaRPr/>
          </a:p>
          <a:p>
            <a:pPr marL="0" lvl="0" indent="0" algn="l" rtl="0">
              <a:spcBef>
                <a:spcPts val="0"/>
              </a:spcBef>
              <a:spcAft>
                <a:spcPts val="0"/>
              </a:spcAft>
              <a:buNone/>
            </a:pPr>
            <a:r>
              <a:rPr lang="en"/>
              <a:t>On the right: 3D printed titanium c3 </a:t>
            </a:r>
            <a:r>
              <a:rPr lang="en" u="sng">
                <a:solidFill>
                  <a:schemeClr val="hlink"/>
                </a:solidFill>
                <a:hlinkClick r:id="rId3"/>
              </a:rPr>
              <a:t>https://3dprint.com/140840/patient-china-spinal-implant/</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86a840e38_0_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86a840e3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goal of this workshop isn’t to make you a 3D Printing expert. It’s to give you enough knowledge on the technobabble and trends surrounding 3D Printing so that you are empowered to go out there and be able to solve your own problems that may arise. By the end of this workshop, you should be able to answer these questions.</a:t>
            </a:r>
            <a:endParaRPr/>
          </a:p>
          <a:p>
            <a:pPr marL="0" lvl="0" indent="0" algn="l" rtl="0">
              <a:spcBef>
                <a:spcPts val="0"/>
              </a:spcBef>
              <a:spcAft>
                <a:spcPts val="0"/>
              </a:spcAft>
              <a:buNone/>
            </a:pPr>
            <a:endParaRPr/>
          </a:p>
          <a:p>
            <a:pPr marL="457200" lvl="0" indent="-330200" algn="l" rtl="0">
              <a:lnSpc>
                <a:spcPct val="115000"/>
              </a:lnSpc>
              <a:spcBef>
                <a:spcPts val="0"/>
              </a:spcBef>
              <a:spcAft>
                <a:spcPts val="0"/>
              </a:spcAft>
              <a:buClr>
                <a:schemeClr val="dk2"/>
              </a:buClr>
              <a:buSzPts val="1600"/>
              <a:buChar char="➔"/>
            </a:pPr>
            <a:r>
              <a:rPr lang="en" sz="1600">
                <a:solidFill>
                  <a:schemeClr val="dk2"/>
                </a:solidFill>
              </a:rPr>
              <a:t>How does 3D Printing Work?</a:t>
            </a:r>
            <a:endParaRPr sz="1600">
              <a:solidFill>
                <a:schemeClr val="dk2"/>
              </a:solidFill>
            </a:endParaRPr>
          </a:p>
          <a:p>
            <a:pPr marL="457200" lvl="0" indent="-330200" algn="l" rtl="0">
              <a:lnSpc>
                <a:spcPct val="115000"/>
              </a:lnSpc>
              <a:spcBef>
                <a:spcPts val="0"/>
              </a:spcBef>
              <a:spcAft>
                <a:spcPts val="0"/>
              </a:spcAft>
              <a:buClr>
                <a:schemeClr val="dk2"/>
              </a:buClr>
              <a:buSzPts val="1600"/>
              <a:buChar char="➔"/>
            </a:pPr>
            <a:r>
              <a:rPr lang="en" sz="1600">
                <a:solidFill>
                  <a:schemeClr val="dk2"/>
                </a:solidFill>
              </a:rPr>
              <a:t>Why 3D Print and who uses it?</a:t>
            </a:r>
            <a:endParaRPr sz="1600">
              <a:solidFill>
                <a:schemeClr val="dk2"/>
              </a:solidFill>
            </a:endParaRPr>
          </a:p>
          <a:p>
            <a:pPr marL="457200" lvl="0" indent="-330200" algn="l" rtl="0">
              <a:lnSpc>
                <a:spcPct val="115000"/>
              </a:lnSpc>
              <a:spcBef>
                <a:spcPts val="0"/>
              </a:spcBef>
              <a:spcAft>
                <a:spcPts val="0"/>
              </a:spcAft>
              <a:buClr>
                <a:schemeClr val="dk2"/>
              </a:buClr>
              <a:buSzPts val="1600"/>
              <a:buChar char="➔"/>
            </a:pPr>
            <a:r>
              <a:rPr lang="en" sz="1600">
                <a:solidFill>
                  <a:schemeClr val="dk2"/>
                </a:solidFill>
              </a:rPr>
              <a:t>How do I use a 3D Printer? </a:t>
            </a:r>
            <a:endParaRPr sz="1600">
              <a:solidFill>
                <a:schemeClr val="dk2"/>
              </a:solidFill>
            </a:endParaRPr>
          </a:p>
          <a:p>
            <a:pPr marL="457200" lvl="0" indent="-330200" algn="l" rtl="0">
              <a:lnSpc>
                <a:spcPct val="115000"/>
              </a:lnSpc>
              <a:spcBef>
                <a:spcPts val="0"/>
              </a:spcBef>
              <a:spcAft>
                <a:spcPts val="0"/>
              </a:spcAft>
              <a:buClr>
                <a:schemeClr val="dk2"/>
              </a:buClr>
              <a:buSzPts val="1600"/>
              <a:buChar char="➔"/>
            </a:pPr>
            <a:r>
              <a:rPr lang="en" sz="1600">
                <a:solidFill>
                  <a:schemeClr val="dk2"/>
                </a:solidFill>
              </a:rPr>
              <a:t>Logistics</a:t>
            </a:r>
            <a:endParaRPr sz="1600">
              <a:solidFill>
                <a:schemeClr val="dk2"/>
              </a:solidFill>
            </a:endParaRPr>
          </a:p>
          <a:p>
            <a:pPr marL="0" lvl="0" indent="0" algn="l" rtl="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7c2e3f7f5_1_47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7c2e3f7f5_1_4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c6f891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7c6f891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7c2e3f7f5_1_3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7c2e3f7f5_1_3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7c2e3f7f5_1_40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7c2e3f7f5_1_4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7c31e29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7c31e2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7c31e294a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7c31e294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86a840e38_0_1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86a840e38_0_1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Additive manufacturing process. A digital blueprint, called the 3D Model, is made into an object by a machine.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86a840e38_0_1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86a840e38_0_1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use a regular printer, we have a design or word file, same with 3D printing. But unlike a 2 dimensional image, a physical object is 3D, so our Digital Blueprint must be 3D as well.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7c2e3f7f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7c2e3f7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97648875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9764887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3D printing allows us to make mistakes faster. The digital design to quick physical product means that we can see quickly what needs to be changed and act accordingly.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7c2e3f7f5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7c2e3f7f5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86a840e38_0_4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86a840e38_0_4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Pancake 3D printer: </a:t>
            </a:r>
            <a:r>
              <a:rPr lang="en" u="sng">
                <a:solidFill>
                  <a:schemeClr val="hlink"/>
                </a:solidFill>
                <a:hlinkClick r:id="rId3"/>
              </a:rPr>
              <a:t>http://www.pancakebot.com/</a:t>
            </a:r>
            <a:endParaRPr/>
          </a:p>
          <a:p>
            <a:pPr marL="0" lvl="0" indent="0" algn="l" rtl="0">
              <a:spcBef>
                <a:spcPts val="0"/>
              </a:spcBef>
              <a:spcAft>
                <a:spcPts val="0"/>
              </a:spcAft>
              <a:buNone/>
            </a:pPr>
            <a:r>
              <a:rPr lang="en"/>
              <a:t>On the right: DLP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7c2e3f7f5_0_10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7c2e3f7f5_0_10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Adidas has been playing with 3D Printed Soles </a:t>
            </a:r>
            <a:r>
              <a:rPr lang="en" u="sng">
                <a:solidFill>
                  <a:schemeClr val="hlink"/>
                </a:solidFill>
                <a:hlinkClick r:id="rId3"/>
              </a:rPr>
              <a:t>https://www.theverge.com/2017/4/7/15216724/adidas-3d-printed-sneaker-futurecraft</a:t>
            </a:r>
            <a:endParaRPr/>
          </a:p>
          <a:p>
            <a:pPr marL="0" lvl="0" indent="0" algn="l" rtl="0">
              <a:spcBef>
                <a:spcPts val="0"/>
              </a:spcBef>
              <a:spcAft>
                <a:spcPts val="0"/>
              </a:spcAft>
              <a:buNone/>
            </a:pPr>
            <a:r>
              <a:rPr lang="en"/>
              <a:t>Futurecraft 4D http://www.adidas.com/us/futurecraft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p:cSld name="AUTOLAYOUT_7">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447675" y="239425"/>
            <a:ext cx="381000" cy="32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496025" y="1752600"/>
            <a:ext cx="8282100" cy="29106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title"/>
          </p:nvPr>
        </p:nvSpPr>
        <p:spPr>
          <a:xfrm>
            <a:off x="365813" y="319750"/>
            <a:ext cx="3124200" cy="1175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000"/>
              <a:buNone/>
              <a:defRPr sz="2000" b="1">
                <a:solidFill>
                  <a:schemeClr val="dk1"/>
                </a:solidFill>
              </a:defRPr>
            </a:lvl1pPr>
            <a:lvl2pPr lvl="1" algn="r" rtl="0">
              <a:lnSpc>
                <a:spcPct val="100000"/>
              </a:lnSpc>
              <a:spcBef>
                <a:spcPts val="0"/>
              </a:spcBef>
              <a:spcAft>
                <a:spcPts val="0"/>
              </a:spcAft>
              <a:buClr>
                <a:schemeClr val="dk1"/>
              </a:buClr>
              <a:buSzPts val="2000"/>
              <a:buNone/>
              <a:defRPr sz="2000" b="1">
                <a:solidFill>
                  <a:schemeClr val="dk1"/>
                </a:solidFill>
              </a:defRPr>
            </a:lvl2pPr>
            <a:lvl3pPr lvl="2" algn="r" rtl="0">
              <a:lnSpc>
                <a:spcPct val="100000"/>
              </a:lnSpc>
              <a:spcBef>
                <a:spcPts val="0"/>
              </a:spcBef>
              <a:spcAft>
                <a:spcPts val="0"/>
              </a:spcAft>
              <a:buClr>
                <a:schemeClr val="dk1"/>
              </a:buClr>
              <a:buSzPts val="2000"/>
              <a:buNone/>
              <a:defRPr sz="2000" b="1">
                <a:solidFill>
                  <a:schemeClr val="dk1"/>
                </a:solidFill>
              </a:defRPr>
            </a:lvl3pPr>
            <a:lvl4pPr lvl="3" algn="r" rtl="0">
              <a:lnSpc>
                <a:spcPct val="100000"/>
              </a:lnSpc>
              <a:spcBef>
                <a:spcPts val="0"/>
              </a:spcBef>
              <a:spcAft>
                <a:spcPts val="0"/>
              </a:spcAft>
              <a:buClr>
                <a:schemeClr val="dk1"/>
              </a:buClr>
              <a:buSzPts val="2000"/>
              <a:buNone/>
              <a:defRPr sz="2000" b="1">
                <a:solidFill>
                  <a:schemeClr val="dk1"/>
                </a:solidFill>
              </a:defRPr>
            </a:lvl4pPr>
            <a:lvl5pPr lvl="4" algn="r" rtl="0">
              <a:lnSpc>
                <a:spcPct val="100000"/>
              </a:lnSpc>
              <a:spcBef>
                <a:spcPts val="0"/>
              </a:spcBef>
              <a:spcAft>
                <a:spcPts val="0"/>
              </a:spcAft>
              <a:buClr>
                <a:schemeClr val="dk1"/>
              </a:buClr>
              <a:buSzPts val="2000"/>
              <a:buNone/>
              <a:defRPr sz="2000" b="1">
                <a:solidFill>
                  <a:schemeClr val="dk1"/>
                </a:solidFill>
              </a:defRPr>
            </a:lvl5pPr>
            <a:lvl6pPr lvl="5" algn="r" rtl="0">
              <a:lnSpc>
                <a:spcPct val="100000"/>
              </a:lnSpc>
              <a:spcBef>
                <a:spcPts val="0"/>
              </a:spcBef>
              <a:spcAft>
                <a:spcPts val="0"/>
              </a:spcAft>
              <a:buClr>
                <a:schemeClr val="dk1"/>
              </a:buClr>
              <a:buSzPts val="2000"/>
              <a:buNone/>
              <a:defRPr sz="2000" b="1">
                <a:solidFill>
                  <a:schemeClr val="dk1"/>
                </a:solidFill>
              </a:defRPr>
            </a:lvl6pPr>
            <a:lvl7pPr lvl="6" algn="r" rtl="0">
              <a:lnSpc>
                <a:spcPct val="100000"/>
              </a:lnSpc>
              <a:spcBef>
                <a:spcPts val="0"/>
              </a:spcBef>
              <a:spcAft>
                <a:spcPts val="0"/>
              </a:spcAft>
              <a:buClr>
                <a:schemeClr val="dk1"/>
              </a:buClr>
              <a:buSzPts val="2000"/>
              <a:buNone/>
              <a:defRPr sz="2000" b="1">
                <a:solidFill>
                  <a:schemeClr val="dk1"/>
                </a:solidFill>
              </a:defRPr>
            </a:lvl7pPr>
            <a:lvl8pPr lvl="7" algn="r" rtl="0">
              <a:lnSpc>
                <a:spcPct val="100000"/>
              </a:lnSpc>
              <a:spcBef>
                <a:spcPts val="0"/>
              </a:spcBef>
              <a:spcAft>
                <a:spcPts val="0"/>
              </a:spcAft>
              <a:buClr>
                <a:schemeClr val="dk1"/>
              </a:buClr>
              <a:buSzPts val="2000"/>
              <a:buNone/>
              <a:defRPr sz="2000" b="1">
                <a:solidFill>
                  <a:schemeClr val="dk1"/>
                </a:solidFill>
              </a:defRPr>
            </a:lvl8pPr>
            <a:lvl9pPr lvl="8" algn="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55" name="Google Shape;55;p13"/>
          <p:cNvSpPr txBox="1">
            <a:spLocks noGrp="1"/>
          </p:cNvSpPr>
          <p:nvPr>
            <p:ph type="body" idx="1"/>
          </p:nvPr>
        </p:nvSpPr>
        <p:spPr>
          <a:xfrm>
            <a:off x="3617888" y="319750"/>
            <a:ext cx="5160300" cy="11757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56" name="Google Shape;56;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41">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448225" y="447900"/>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2571825"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a:spLocks noGrp="1"/>
          </p:cNvSpPr>
          <p:nvPr>
            <p:ph type="title"/>
          </p:nvPr>
        </p:nvSpPr>
        <p:spPr>
          <a:xfrm>
            <a:off x="3019425" y="1662150"/>
            <a:ext cx="3105300" cy="18192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None/>
              <a:defRPr sz="4000" b="1">
                <a:solidFill>
                  <a:srgbClr val="263238"/>
                </a:solidFill>
              </a:defRPr>
            </a:lvl1pPr>
            <a:lvl2pPr lvl="1" algn="ctr">
              <a:lnSpc>
                <a:spcPct val="100000"/>
              </a:lnSpc>
              <a:spcBef>
                <a:spcPts val="0"/>
              </a:spcBef>
              <a:spcAft>
                <a:spcPts val="0"/>
              </a:spcAft>
              <a:buNone/>
              <a:defRPr sz="2800" b="1">
                <a:solidFill>
                  <a:srgbClr val="263238"/>
                </a:solidFill>
              </a:defRPr>
            </a:lvl2pPr>
            <a:lvl3pPr lvl="2" algn="ctr">
              <a:lnSpc>
                <a:spcPct val="100000"/>
              </a:lnSpc>
              <a:spcBef>
                <a:spcPts val="0"/>
              </a:spcBef>
              <a:spcAft>
                <a:spcPts val="0"/>
              </a:spcAft>
              <a:buNone/>
              <a:defRPr sz="2800" b="1">
                <a:solidFill>
                  <a:srgbClr val="263238"/>
                </a:solidFill>
              </a:defRPr>
            </a:lvl3pPr>
            <a:lvl4pPr lvl="3" algn="ctr">
              <a:lnSpc>
                <a:spcPct val="100000"/>
              </a:lnSpc>
              <a:spcBef>
                <a:spcPts val="0"/>
              </a:spcBef>
              <a:spcAft>
                <a:spcPts val="0"/>
              </a:spcAft>
              <a:buNone/>
              <a:defRPr sz="2800" b="1">
                <a:solidFill>
                  <a:srgbClr val="263238"/>
                </a:solidFill>
              </a:defRPr>
            </a:lvl4pPr>
            <a:lvl5pPr lvl="4" algn="ctr">
              <a:lnSpc>
                <a:spcPct val="100000"/>
              </a:lnSpc>
              <a:spcBef>
                <a:spcPts val="0"/>
              </a:spcBef>
              <a:spcAft>
                <a:spcPts val="0"/>
              </a:spcAft>
              <a:buNone/>
              <a:defRPr sz="2800" b="1">
                <a:solidFill>
                  <a:srgbClr val="263238"/>
                </a:solidFill>
              </a:defRPr>
            </a:lvl5pPr>
            <a:lvl6pPr lvl="5" algn="ctr">
              <a:lnSpc>
                <a:spcPct val="100000"/>
              </a:lnSpc>
              <a:spcBef>
                <a:spcPts val="0"/>
              </a:spcBef>
              <a:spcAft>
                <a:spcPts val="0"/>
              </a:spcAft>
              <a:buNone/>
              <a:defRPr sz="2800" b="1">
                <a:solidFill>
                  <a:srgbClr val="263238"/>
                </a:solidFill>
              </a:defRPr>
            </a:lvl6pPr>
            <a:lvl7pPr lvl="6" algn="ctr">
              <a:lnSpc>
                <a:spcPct val="100000"/>
              </a:lnSpc>
              <a:spcBef>
                <a:spcPts val="0"/>
              </a:spcBef>
              <a:spcAft>
                <a:spcPts val="0"/>
              </a:spcAft>
              <a:buNone/>
              <a:defRPr sz="2800" b="1">
                <a:solidFill>
                  <a:srgbClr val="263238"/>
                </a:solidFill>
              </a:defRPr>
            </a:lvl7pPr>
            <a:lvl8pPr lvl="7" algn="ctr">
              <a:lnSpc>
                <a:spcPct val="100000"/>
              </a:lnSpc>
              <a:spcBef>
                <a:spcPts val="0"/>
              </a:spcBef>
              <a:spcAft>
                <a:spcPts val="0"/>
              </a:spcAft>
              <a:buNone/>
              <a:defRPr sz="2800" b="1">
                <a:solidFill>
                  <a:srgbClr val="263238"/>
                </a:solidFill>
              </a:defRPr>
            </a:lvl8pPr>
            <a:lvl9pPr lvl="8" algn="ctr">
              <a:lnSpc>
                <a:spcPct val="100000"/>
              </a:lnSpc>
              <a:spcBef>
                <a:spcPts val="0"/>
              </a:spcBef>
              <a:spcAft>
                <a:spcPts val="0"/>
              </a:spcAft>
              <a:buNone/>
              <a:defRPr sz="2800" b="1">
                <a:solidFill>
                  <a:srgbClr val="263238"/>
                </a:solidFill>
              </a:defRPr>
            </a:lvl9pPr>
          </a:lstStyle>
          <a:p>
            <a:endParaRPr/>
          </a:p>
        </p:txBody>
      </p:sp>
      <p:sp>
        <p:nvSpPr>
          <p:cNvPr id="62" name="Google Shape;6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6">
  <p:cSld name="AUTOLAYOUT_42">
    <p:spTree>
      <p:nvGrpSpPr>
        <p:cNvPr id="1"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5"/>
          <p:cNvSpPr txBox="1">
            <a:spLocks noGrp="1"/>
          </p:cNvSpPr>
          <p:nvPr>
            <p:ph type="title"/>
          </p:nvPr>
        </p:nvSpPr>
        <p:spPr>
          <a:xfrm>
            <a:off x="321825" y="694100"/>
            <a:ext cx="2651400" cy="17817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cxnSp>
        <p:nvCxnSpPr>
          <p:cNvPr id="68" name="Google Shape;68;p15"/>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69" name="Google Shape;69;p15"/>
          <p:cNvSpPr txBox="1">
            <a:spLocks noGrp="1"/>
          </p:cNvSpPr>
          <p:nvPr>
            <p:ph type="body" idx="1"/>
          </p:nvPr>
        </p:nvSpPr>
        <p:spPr>
          <a:xfrm>
            <a:off x="321825" y="2506879"/>
            <a:ext cx="2651400" cy="19371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1600"/>
              </a:spcBef>
              <a:spcAft>
                <a:spcPts val="0"/>
              </a:spcAft>
              <a:buClr>
                <a:schemeClr val="dk1"/>
              </a:buClr>
              <a:buSzPts val="1200"/>
              <a:buChar char="○"/>
              <a:defRPr sz="1200">
                <a:solidFill>
                  <a:schemeClr val="dk1"/>
                </a:solidFill>
              </a:defRPr>
            </a:lvl2pPr>
            <a:lvl3pPr marL="1371600" lvl="2" indent="-304800" algn="l">
              <a:lnSpc>
                <a:spcPct val="115000"/>
              </a:lnSpc>
              <a:spcBef>
                <a:spcPts val="1600"/>
              </a:spcBef>
              <a:spcAft>
                <a:spcPts val="0"/>
              </a:spcAft>
              <a:buClr>
                <a:schemeClr val="dk1"/>
              </a:buClr>
              <a:buSzPts val="1200"/>
              <a:buChar char="■"/>
              <a:defRPr sz="1200">
                <a:solidFill>
                  <a:schemeClr val="dk1"/>
                </a:solidFill>
              </a:defRPr>
            </a:lvl3pPr>
            <a:lvl4pPr marL="1828800" lvl="3" indent="-304800" algn="l">
              <a:lnSpc>
                <a:spcPct val="115000"/>
              </a:lnSpc>
              <a:spcBef>
                <a:spcPts val="1600"/>
              </a:spcBef>
              <a:spcAft>
                <a:spcPts val="0"/>
              </a:spcAft>
              <a:buClr>
                <a:schemeClr val="dk1"/>
              </a:buClr>
              <a:buSzPts val="1200"/>
              <a:buChar char="●"/>
              <a:defRPr sz="1200">
                <a:solidFill>
                  <a:schemeClr val="dk1"/>
                </a:solidFill>
              </a:defRPr>
            </a:lvl4pPr>
            <a:lvl5pPr marL="2286000" lvl="4" indent="-304800" algn="l">
              <a:lnSpc>
                <a:spcPct val="115000"/>
              </a:lnSpc>
              <a:spcBef>
                <a:spcPts val="1600"/>
              </a:spcBef>
              <a:spcAft>
                <a:spcPts val="0"/>
              </a:spcAft>
              <a:buClr>
                <a:schemeClr val="dk1"/>
              </a:buClr>
              <a:buSzPts val="1200"/>
              <a:buChar char="○"/>
              <a:defRPr sz="1200">
                <a:solidFill>
                  <a:schemeClr val="dk1"/>
                </a:solidFill>
              </a:defRPr>
            </a:lvl5pPr>
            <a:lvl6pPr marL="2743200" lvl="5" indent="-304800" algn="l">
              <a:lnSpc>
                <a:spcPct val="115000"/>
              </a:lnSpc>
              <a:spcBef>
                <a:spcPts val="1600"/>
              </a:spcBef>
              <a:spcAft>
                <a:spcPts val="0"/>
              </a:spcAft>
              <a:buClr>
                <a:schemeClr val="dk1"/>
              </a:buClr>
              <a:buSzPts val="1200"/>
              <a:buChar char="■"/>
              <a:defRPr sz="1200">
                <a:solidFill>
                  <a:schemeClr val="dk1"/>
                </a:solidFill>
              </a:defRPr>
            </a:lvl6pPr>
            <a:lvl7pPr marL="3200400" lvl="6" indent="-304800" algn="l">
              <a:lnSpc>
                <a:spcPct val="115000"/>
              </a:lnSpc>
              <a:spcBef>
                <a:spcPts val="1600"/>
              </a:spcBef>
              <a:spcAft>
                <a:spcPts val="0"/>
              </a:spcAft>
              <a:buClr>
                <a:schemeClr val="dk1"/>
              </a:buClr>
              <a:buSzPts val="1200"/>
              <a:buChar char="●"/>
              <a:defRPr sz="1200">
                <a:solidFill>
                  <a:schemeClr val="dk1"/>
                </a:solidFill>
              </a:defRPr>
            </a:lvl7pPr>
            <a:lvl8pPr marL="3657600" lvl="7" indent="-304800" algn="l">
              <a:lnSpc>
                <a:spcPct val="115000"/>
              </a:lnSpc>
              <a:spcBef>
                <a:spcPts val="1600"/>
              </a:spcBef>
              <a:spcAft>
                <a:spcPts val="0"/>
              </a:spcAft>
              <a:buClr>
                <a:schemeClr val="dk1"/>
              </a:buClr>
              <a:buSzPts val="1200"/>
              <a:buChar char="○"/>
              <a:defRPr sz="1200">
                <a:solidFill>
                  <a:schemeClr val="dk1"/>
                </a:solidFill>
              </a:defRPr>
            </a:lvl8pPr>
            <a:lvl9pPr marL="4114800" lvl="8" indent="-304800" algn="l">
              <a:lnSpc>
                <a:spcPct val="115000"/>
              </a:lnSpc>
              <a:spcBef>
                <a:spcPts val="1600"/>
              </a:spcBef>
              <a:spcAft>
                <a:spcPts val="160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2">
  <p:cSld name="AUTOLAYOUT_66">
    <p:spTree>
      <p:nvGrpSpPr>
        <p:cNvPr id="1" name="Shape 70"/>
        <p:cNvGrpSpPr/>
        <p:nvPr/>
      </p:nvGrpSpPr>
      <p:grpSpPr>
        <a:xfrm>
          <a:off x="0" y="0"/>
          <a:ext cx="0" cy="0"/>
          <a:chOff x="0" y="0"/>
          <a:chExt cx="0" cy="0"/>
        </a:xfrm>
      </p:grpSpPr>
      <p:sp>
        <p:nvSpPr>
          <p:cNvPr id="71" name="Google Shape;71;p16"/>
          <p:cNvSpPr/>
          <p:nvPr/>
        </p:nvSpPr>
        <p:spPr>
          <a:xfrm>
            <a:off x="0" y="0"/>
            <a:ext cx="9144000" cy="5143500"/>
          </a:xfrm>
          <a:prstGeom prst="rect">
            <a:avLst/>
          </a:prstGeom>
          <a:solidFill>
            <a:srgbClr val="434343"/>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2" name="Google Shape;72;p16"/>
          <p:cNvSpPr/>
          <p:nvPr/>
        </p:nvSpPr>
        <p:spPr>
          <a:xfrm>
            <a:off x="2355525" y="312600"/>
            <a:ext cx="4518300" cy="4518300"/>
          </a:xfrm>
          <a:prstGeom prst="ellipse">
            <a:avLst/>
          </a:prstGeom>
          <a:noFill/>
          <a:ln w="7620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p:nvPr/>
        </p:nvSpPr>
        <p:spPr>
          <a:xfrm>
            <a:off x="2581178" y="538253"/>
            <a:ext cx="4066800" cy="4066800"/>
          </a:xfrm>
          <a:prstGeom prst="ellipse">
            <a:avLst/>
          </a:prstGeom>
          <a:noFill/>
          <a:ln w="28575" cap="flat" cmpd="sng">
            <a:solidFill>
              <a:srgbClr val="EE221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6"/>
          <p:cNvSpPr txBox="1">
            <a:spLocks noGrp="1"/>
          </p:cNvSpPr>
          <p:nvPr>
            <p:ph type="ctrTitle"/>
          </p:nvPr>
        </p:nvSpPr>
        <p:spPr>
          <a:xfrm>
            <a:off x="2857500" y="1679600"/>
            <a:ext cx="3505200" cy="1784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000"/>
              <a:buNone/>
              <a:defRPr sz="4000" b="1">
                <a:solidFill>
                  <a:srgbClr val="FFFFFF"/>
                </a:solidFill>
              </a:defRPr>
            </a:lvl1pPr>
            <a:lvl2pPr lvl="1" algn="ctr">
              <a:lnSpc>
                <a:spcPct val="100000"/>
              </a:lnSpc>
              <a:spcBef>
                <a:spcPts val="0"/>
              </a:spcBef>
              <a:spcAft>
                <a:spcPts val="0"/>
              </a:spcAft>
              <a:buClr>
                <a:srgbClr val="FFFFFF"/>
              </a:buClr>
              <a:buSzPts val="4000"/>
              <a:buNone/>
              <a:defRPr sz="4000" b="1">
                <a:solidFill>
                  <a:srgbClr val="FFFFFF"/>
                </a:solidFill>
              </a:defRPr>
            </a:lvl2pPr>
            <a:lvl3pPr lvl="2" algn="ctr">
              <a:lnSpc>
                <a:spcPct val="100000"/>
              </a:lnSpc>
              <a:spcBef>
                <a:spcPts val="0"/>
              </a:spcBef>
              <a:spcAft>
                <a:spcPts val="0"/>
              </a:spcAft>
              <a:buClr>
                <a:srgbClr val="FFFFFF"/>
              </a:buClr>
              <a:buSzPts val="4000"/>
              <a:buNone/>
              <a:defRPr sz="4000" b="1">
                <a:solidFill>
                  <a:srgbClr val="FFFFFF"/>
                </a:solidFill>
              </a:defRPr>
            </a:lvl3pPr>
            <a:lvl4pPr lvl="3" algn="ctr">
              <a:lnSpc>
                <a:spcPct val="100000"/>
              </a:lnSpc>
              <a:spcBef>
                <a:spcPts val="0"/>
              </a:spcBef>
              <a:spcAft>
                <a:spcPts val="0"/>
              </a:spcAft>
              <a:buClr>
                <a:srgbClr val="FFFFFF"/>
              </a:buClr>
              <a:buSzPts val="4000"/>
              <a:buNone/>
              <a:defRPr sz="4000" b="1">
                <a:solidFill>
                  <a:srgbClr val="FFFFFF"/>
                </a:solidFill>
              </a:defRPr>
            </a:lvl4pPr>
            <a:lvl5pPr lvl="4" algn="ctr">
              <a:lnSpc>
                <a:spcPct val="100000"/>
              </a:lnSpc>
              <a:spcBef>
                <a:spcPts val="0"/>
              </a:spcBef>
              <a:spcAft>
                <a:spcPts val="0"/>
              </a:spcAft>
              <a:buClr>
                <a:srgbClr val="FFFFFF"/>
              </a:buClr>
              <a:buSzPts val="4000"/>
              <a:buNone/>
              <a:defRPr sz="4000" b="1">
                <a:solidFill>
                  <a:srgbClr val="FFFFFF"/>
                </a:solidFill>
              </a:defRPr>
            </a:lvl5pPr>
            <a:lvl6pPr lvl="5" algn="ctr">
              <a:lnSpc>
                <a:spcPct val="100000"/>
              </a:lnSpc>
              <a:spcBef>
                <a:spcPts val="0"/>
              </a:spcBef>
              <a:spcAft>
                <a:spcPts val="0"/>
              </a:spcAft>
              <a:buClr>
                <a:srgbClr val="FFFFFF"/>
              </a:buClr>
              <a:buSzPts val="4000"/>
              <a:buNone/>
              <a:defRPr sz="4000" b="1">
                <a:solidFill>
                  <a:srgbClr val="FFFFFF"/>
                </a:solidFill>
              </a:defRPr>
            </a:lvl6pPr>
            <a:lvl7pPr lvl="6" algn="ctr">
              <a:lnSpc>
                <a:spcPct val="100000"/>
              </a:lnSpc>
              <a:spcBef>
                <a:spcPts val="0"/>
              </a:spcBef>
              <a:spcAft>
                <a:spcPts val="0"/>
              </a:spcAft>
              <a:buClr>
                <a:srgbClr val="FFFFFF"/>
              </a:buClr>
              <a:buSzPts val="4000"/>
              <a:buNone/>
              <a:defRPr sz="4000" b="1">
                <a:solidFill>
                  <a:srgbClr val="FFFFFF"/>
                </a:solidFill>
              </a:defRPr>
            </a:lvl7pPr>
            <a:lvl8pPr lvl="7" algn="ctr">
              <a:lnSpc>
                <a:spcPct val="100000"/>
              </a:lnSpc>
              <a:spcBef>
                <a:spcPts val="0"/>
              </a:spcBef>
              <a:spcAft>
                <a:spcPts val="0"/>
              </a:spcAft>
              <a:buClr>
                <a:srgbClr val="FFFFFF"/>
              </a:buClr>
              <a:buSzPts val="4000"/>
              <a:buNone/>
              <a:defRPr sz="4000" b="1">
                <a:solidFill>
                  <a:srgbClr val="FFFFFF"/>
                </a:solidFill>
              </a:defRPr>
            </a:lvl8pPr>
            <a:lvl9pPr lvl="8" algn="ctr">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75" name="Google Shape;75;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0">
  <p:cSld name="AUTOLAYOUT_67">
    <p:spTree>
      <p:nvGrpSpPr>
        <p:cNvPr id="1" name="Shape 76"/>
        <p:cNvGrpSpPr/>
        <p:nvPr/>
      </p:nvGrpSpPr>
      <p:grpSpPr>
        <a:xfrm>
          <a:off x="0" y="0"/>
          <a:ext cx="0" cy="0"/>
          <a:chOff x="0" y="0"/>
          <a:chExt cx="0" cy="0"/>
        </a:xfrm>
      </p:grpSpPr>
      <p:sp>
        <p:nvSpPr>
          <p:cNvPr id="77" name="Google Shape;77;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 name="Google Shape;79;p17"/>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80" name="Google Shape;80;p17"/>
          <p:cNvSpPr txBox="1">
            <a:spLocks noGrp="1"/>
          </p:cNvSpPr>
          <p:nvPr>
            <p:ph type="title"/>
          </p:nvPr>
        </p:nvSpPr>
        <p:spPr>
          <a:xfrm>
            <a:off x="321825" y="694100"/>
            <a:ext cx="2143800" cy="3149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81" name="Google Shape;81;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3">
  <p:cSld name="AUTOLAYOUT_70">
    <p:spTree>
      <p:nvGrpSpPr>
        <p:cNvPr id="1" name="Shape 82"/>
        <p:cNvGrpSpPr/>
        <p:nvPr/>
      </p:nvGrpSpPr>
      <p:grpSpPr>
        <a:xfrm>
          <a:off x="0" y="0"/>
          <a:ext cx="0" cy="0"/>
          <a:chOff x="0" y="0"/>
          <a:chExt cx="0" cy="0"/>
        </a:xfrm>
      </p:grpSpPr>
      <p:sp>
        <p:nvSpPr>
          <p:cNvPr id="83" name="Google Shape;83;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8"/>
          <p:cNvSpPr/>
          <p:nvPr/>
        </p:nvSpPr>
        <p:spPr>
          <a:xfrm>
            <a:off x="2705800" y="0"/>
            <a:ext cx="6438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800"/>
              <a:buNone/>
              <a:defRPr sz="1800" b="1">
                <a:solidFill>
                  <a:schemeClr val="dk1"/>
                </a:solidFill>
              </a:defRPr>
            </a:lvl2pPr>
            <a:lvl3pPr lvl="2" algn="l">
              <a:lnSpc>
                <a:spcPct val="100000"/>
              </a:lnSpc>
              <a:spcBef>
                <a:spcPts val="0"/>
              </a:spcBef>
              <a:spcAft>
                <a:spcPts val="0"/>
              </a:spcAft>
              <a:buClr>
                <a:schemeClr val="dk1"/>
              </a:buClr>
              <a:buSzPts val="1800"/>
              <a:buNone/>
              <a:defRPr sz="1800" b="1">
                <a:solidFill>
                  <a:schemeClr val="dk1"/>
                </a:solidFill>
              </a:defRPr>
            </a:lvl3pPr>
            <a:lvl4pPr lvl="3" algn="l">
              <a:lnSpc>
                <a:spcPct val="100000"/>
              </a:lnSpc>
              <a:spcBef>
                <a:spcPts val="0"/>
              </a:spcBef>
              <a:spcAft>
                <a:spcPts val="0"/>
              </a:spcAft>
              <a:buClr>
                <a:schemeClr val="dk1"/>
              </a:buClr>
              <a:buSzPts val="1800"/>
              <a:buNone/>
              <a:defRPr sz="1800" b="1">
                <a:solidFill>
                  <a:schemeClr val="dk1"/>
                </a:solidFill>
              </a:defRPr>
            </a:lvl4pPr>
            <a:lvl5pPr lvl="4" algn="l">
              <a:lnSpc>
                <a:spcPct val="100000"/>
              </a:lnSpc>
              <a:spcBef>
                <a:spcPts val="0"/>
              </a:spcBef>
              <a:spcAft>
                <a:spcPts val="0"/>
              </a:spcAft>
              <a:buClr>
                <a:schemeClr val="dk1"/>
              </a:buClr>
              <a:buSzPts val="1800"/>
              <a:buNone/>
              <a:defRPr sz="1800" b="1">
                <a:solidFill>
                  <a:schemeClr val="dk1"/>
                </a:solidFill>
              </a:defRPr>
            </a:lvl5pPr>
            <a:lvl6pPr lvl="5" algn="l">
              <a:lnSpc>
                <a:spcPct val="100000"/>
              </a:lnSpc>
              <a:spcBef>
                <a:spcPts val="0"/>
              </a:spcBef>
              <a:spcAft>
                <a:spcPts val="0"/>
              </a:spcAft>
              <a:buClr>
                <a:schemeClr val="dk1"/>
              </a:buClr>
              <a:buSzPts val="1800"/>
              <a:buNone/>
              <a:defRPr sz="1800" b="1">
                <a:solidFill>
                  <a:schemeClr val="dk1"/>
                </a:solidFill>
              </a:defRPr>
            </a:lvl6pPr>
            <a:lvl7pPr lvl="6" algn="l">
              <a:lnSpc>
                <a:spcPct val="100000"/>
              </a:lnSpc>
              <a:spcBef>
                <a:spcPts val="0"/>
              </a:spcBef>
              <a:spcAft>
                <a:spcPts val="0"/>
              </a:spcAft>
              <a:buClr>
                <a:schemeClr val="dk1"/>
              </a:buClr>
              <a:buSzPts val="1800"/>
              <a:buNone/>
              <a:defRPr sz="1800" b="1">
                <a:solidFill>
                  <a:schemeClr val="dk1"/>
                </a:solidFill>
              </a:defRPr>
            </a:lvl7pPr>
            <a:lvl8pPr lvl="7" algn="l">
              <a:lnSpc>
                <a:spcPct val="100000"/>
              </a:lnSpc>
              <a:spcBef>
                <a:spcPts val="0"/>
              </a:spcBef>
              <a:spcAft>
                <a:spcPts val="0"/>
              </a:spcAft>
              <a:buClr>
                <a:schemeClr val="dk1"/>
              </a:buClr>
              <a:buSzPts val="1800"/>
              <a:buNone/>
              <a:defRPr sz="1800" b="1">
                <a:solidFill>
                  <a:schemeClr val="dk1"/>
                </a:solidFill>
              </a:defRPr>
            </a:lvl8pPr>
            <a:lvl9pPr lvl="8"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6" name="Google Shape;86;p18"/>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87" name="Google Shape;87;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1">
  <p:cSld name="AUTOLAYOUT_73">
    <p:spTree>
      <p:nvGrpSpPr>
        <p:cNvPr id="1" name="Shape 88"/>
        <p:cNvGrpSpPr/>
        <p:nvPr/>
      </p:nvGrpSpPr>
      <p:grpSpPr>
        <a:xfrm>
          <a:off x="0" y="0"/>
          <a:ext cx="0" cy="0"/>
          <a:chOff x="0" y="0"/>
          <a:chExt cx="0" cy="0"/>
        </a:xfrm>
      </p:grpSpPr>
      <p:sp>
        <p:nvSpPr>
          <p:cNvPr id="89" name="Google Shape;89;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9"/>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9"/>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92" name="Google Shape;92;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9">
  <p:cSld name="AUTOLAYOUT_74">
    <p:spTree>
      <p:nvGrpSpPr>
        <p:cNvPr id="1" name="Shape 93"/>
        <p:cNvGrpSpPr/>
        <p:nvPr/>
      </p:nvGrpSpPr>
      <p:grpSpPr>
        <a:xfrm>
          <a:off x="0" y="0"/>
          <a:ext cx="0" cy="0"/>
          <a:chOff x="0" y="0"/>
          <a:chExt cx="0" cy="0"/>
        </a:xfrm>
      </p:grpSpPr>
      <p:sp>
        <p:nvSpPr>
          <p:cNvPr id="94" name="Google Shape;94;p2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 name="Google Shape;96;p20"/>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97" name="Google Shape;97;p20"/>
          <p:cNvSpPr txBox="1">
            <a:spLocks noGrp="1"/>
          </p:cNvSpPr>
          <p:nvPr>
            <p:ph type="title"/>
          </p:nvPr>
        </p:nvSpPr>
        <p:spPr>
          <a:xfrm>
            <a:off x="321825" y="694100"/>
            <a:ext cx="2143800" cy="3149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98" name="Google Shape;98;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4">
  <p:cSld name="AUTOLAYOUT_75">
    <p:spTree>
      <p:nvGrpSpPr>
        <p:cNvPr id="1" name="Shape 99"/>
        <p:cNvGrpSpPr/>
        <p:nvPr/>
      </p:nvGrpSpPr>
      <p:grpSpPr>
        <a:xfrm>
          <a:off x="0" y="0"/>
          <a:ext cx="0" cy="0"/>
          <a:chOff x="0" y="0"/>
          <a:chExt cx="0" cy="0"/>
        </a:xfrm>
      </p:grpSpPr>
      <p:sp>
        <p:nvSpPr>
          <p:cNvPr id="100" name="Google Shape;100;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1"/>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02" name="Google Shape;102;p21"/>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03" name="Google Shape;103;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6">
  <p:cSld name="AUTOLAYOUT_78">
    <p:spTree>
      <p:nvGrpSpPr>
        <p:cNvPr id="1" name="Shape 104"/>
        <p:cNvGrpSpPr/>
        <p:nvPr/>
      </p:nvGrpSpPr>
      <p:grpSpPr>
        <a:xfrm>
          <a:off x="0" y="0"/>
          <a:ext cx="0" cy="0"/>
          <a:chOff x="0" y="0"/>
          <a:chExt cx="0" cy="0"/>
        </a:xfrm>
      </p:grpSpPr>
      <p:sp>
        <p:nvSpPr>
          <p:cNvPr id="105" name="Google Shape;105;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2"/>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08" name="Google Shape;108;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7">
  <p:cSld name="AUTOLAYOUT_80">
    <p:spTree>
      <p:nvGrpSpPr>
        <p:cNvPr id="1" name="Shape 109"/>
        <p:cNvGrpSpPr/>
        <p:nvPr/>
      </p:nvGrpSpPr>
      <p:grpSpPr>
        <a:xfrm>
          <a:off x="0" y="0"/>
          <a:ext cx="0" cy="0"/>
          <a:chOff x="0" y="0"/>
          <a:chExt cx="0" cy="0"/>
        </a:xfrm>
      </p:grpSpPr>
      <p:sp>
        <p:nvSpPr>
          <p:cNvPr id="110" name="Google Shape;110;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3"/>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13" name="Google Shape;113;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9">
  <p:cSld name="AUTOLAYOUT_84">
    <p:spTree>
      <p:nvGrpSpPr>
        <p:cNvPr id="1" name="Shape 114"/>
        <p:cNvGrpSpPr/>
        <p:nvPr/>
      </p:nvGrpSpPr>
      <p:grpSpPr>
        <a:xfrm>
          <a:off x="0" y="0"/>
          <a:ext cx="0" cy="0"/>
          <a:chOff x="0" y="0"/>
          <a:chExt cx="0" cy="0"/>
        </a:xfrm>
      </p:grpSpPr>
      <p:sp>
        <p:nvSpPr>
          <p:cNvPr id="115" name="Google Shape;115;p2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24"/>
          <p:cNvCxnSpPr/>
          <p:nvPr/>
        </p:nvCxnSpPr>
        <p:spPr>
          <a:xfrm>
            <a:off x="474475" y="336950"/>
            <a:ext cx="3163200" cy="0"/>
          </a:xfrm>
          <a:prstGeom prst="straightConnector1">
            <a:avLst/>
          </a:prstGeom>
          <a:noFill/>
          <a:ln w="9525" cap="flat" cmpd="sng">
            <a:solidFill>
              <a:schemeClr val="dk1"/>
            </a:solidFill>
            <a:prstDash val="solid"/>
            <a:round/>
            <a:headEnd type="none" w="sm" len="sm"/>
            <a:tailEnd type="none" w="sm" len="sm"/>
          </a:ln>
        </p:spPr>
      </p:cxnSp>
      <p:cxnSp>
        <p:nvCxnSpPr>
          <p:cNvPr id="117" name="Google Shape;117;p24"/>
          <p:cNvCxnSpPr/>
          <p:nvPr/>
        </p:nvCxnSpPr>
        <p:spPr>
          <a:xfrm>
            <a:off x="3828800" y="344225"/>
            <a:ext cx="4863000" cy="0"/>
          </a:xfrm>
          <a:prstGeom prst="straightConnector1">
            <a:avLst/>
          </a:prstGeom>
          <a:noFill/>
          <a:ln w="9525" cap="flat" cmpd="sng">
            <a:solidFill>
              <a:schemeClr val="dk1"/>
            </a:solidFill>
            <a:prstDash val="solid"/>
            <a:round/>
            <a:headEnd type="none" w="sm" len="sm"/>
            <a:tailEnd type="none" w="sm" len="sm"/>
          </a:ln>
        </p:spPr>
      </p:cxnSp>
      <p:sp>
        <p:nvSpPr>
          <p:cNvPr id="118" name="Google Shape;118;p24"/>
          <p:cNvSpPr txBox="1">
            <a:spLocks noGrp="1"/>
          </p:cNvSpPr>
          <p:nvPr>
            <p:ph type="title"/>
          </p:nvPr>
        </p:nvSpPr>
        <p:spPr>
          <a:xfrm>
            <a:off x="474475" y="450125"/>
            <a:ext cx="3163200" cy="20622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19" name="Google Shape;119;p24"/>
          <p:cNvSpPr txBox="1">
            <a:spLocks noGrp="1"/>
          </p:cNvSpPr>
          <p:nvPr>
            <p:ph type="body" idx="1"/>
          </p:nvPr>
        </p:nvSpPr>
        <p:spPr>
          <a:xfrm>
            <a:off x="3828775" y="450125"/>
            <a:ext cx="2335500" cy="4115400"/>
          </a:xfrm>
          <a:prstGeom prst="rect">
            <a:avLst/>
          </a:prstGeom>
          <a:noFill/>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20" name="Google Shape;120;p24"/>
          <p:cNvSpPr txBox="1">
            <a:spLocks noGrp="1"/>
          </p:cNvSpPr>
          <p:nvPr>
            <p:ph type="body" idx="2"/>
          </p:nvPr>
        </p:nvSpPr>
        <p:spPr>
          <a:xfrm>
            <a:off x="6356293" y="450125"/>
            <a:ext cx="2335500" cy="4115400"/>
          </a:xfrm>
          <a:prstGeom prst="rect">
            <a:avLst/>
          </a:prstGeom>
          <a:noFill/>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21" name="Google Shape;121;p24"/>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p:cSld name="AUTOLAYOUT_90">
    <p:spTree>
      <p:nvGrpSpPr>
        <p:cNvPr id="1" name="Shape 122"/>
        <p:cNvGrpSpPr/>
        <p:nvPr/>
      </p:nvGrpSpPr>
      <p:grpSpPr>
        <a:xfrm>
          <a:off x="0" y="0"/>
          <a:ext cx="0" cy="0"/>
          <a:chOff x="0" y="0"/>
          <a:chExt cx="0" cy="0"/>
        </a:xfrm>
      </p:grpSpPr>
      <p:sp>
        <p:nvSpPr>
          <p:cNvPr id="123" name="Google Shape;123;p2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5"/>
          <p:cNvSpPr/>
          <p:nvPr/>
        </p:nvSpPr>
        <p:spPr>
          <a:xfrm>
            <a:off x="0" y="4665575"/>
            <a:ext cx="9144000" cy="47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25"/>
          <p:cNvCxnSpPr/>
          <p:nvPr/>
        </p:nvCxnSpPr>
        <p:spPr>
          <a:xfrm>
            <a:off x="1128750" y="1995025"/>
            <a:ext cx="6886500" cy="0"/>
          </a:xfrm>
          <a:prstGeom prst="straightConnector1">
            <a:avLst/>
          </a:prstGeom>
          <a:noFill/>
          <a:ln w="9525" cap="flat" cmpd="sng">
            <a:solidFill>
              <a:schemeClr val="dk1"/>
            </a:solidFill>
            <a:prstDash val="dot"/>
            <a:round/>
            <a:headEnd type="none" w="sm" len="sm"/>
            <a:tailEnd type="none" w="sm" len="sm"/>
          </a:ln>
        </p:spPr>
      </p:cxnSp>
      <p:sp>
        <p:nvSpPr>
          <p:cNvPr id="126" name="Google Shape;126;p25"/>
          <p:cNvSpPr txBox="1">
            <a:spLocks noGrp="1"/>
          </p:cNvSpPr>
          <p:nvPr>
            <p:ph type="title"/>
          </p:nvPr>
        </p:nvSpPr>
        <p:spPr>
          <a:xfrm>
            <a:off x="1128750" y="394200"/>
            <a:ext cx="6886500" cy="1412100"/>
          </a:xfrm>
          <a:prstGeom prst="rect">
            <a:avLst/>
          </a:prstGeom>
          <a:noFill/>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3600" b="1">
                <a:solidFill>
                  <a:schemeClr val="dk1"/>
                </a:solidFill>
              </a:defRPr>
            </a:lvl1pPr>
            <a:lvl2pPr lvl="1" algn="ctr">
              <a:lnSpc>
                <a:spcPct val="100000"/>
              </a:lnSpc>
              <a:spcBef>
                <a:spcPts val="0"/>
              </a:spcBef>
              <a:spcAft>
                <a:spcPts val="0"/>
              </a:spcAft>
              <a:buClr>
                <a:schemeClr val="dk1"/>
              </a:buClr>
              <a:buSzPts val="3600"/>
              <a:buNone/>
              <a:defRPr sz="3600" b="1">
                <a:solidFill>
                  <a:schemeClr val="dk1"/>
                </a:solidFill>
              </a:defRPr>
            </a:lvl2pPr>
            <a:lvl3pPr lvl="2" algn="ctr">
              <a:lnSpc>
                <a:spcPct val="100000"/>
              </a:lnSpc>
              <a:spcBef>
                <a:spcPts val="0"/>
              </a:spcBef>
              <a:spcAft>
                <a:spcPts val="0"/>
              </a:spcAft>
              <a:buClr>
                <a:schemeClr val="dk1"/>
              </a:buClr>
              <a:buSzPts val="3600"/>
              <a:buNone/>
              <a:defRPr sz="3600" b="1">
                <a:solidFill>
                  <a:schemeClr val="dk1"/>
                </a:solidFill>
              </a:defRPr>
            </a:lvl3pPr>
            <a:lvl4pPr lvl="3" algn="ctr">
              <a:lnSpc>
                <a:spcPct val="100000"/>
              </a:lnSpc>
              <a:spcBef>
                <a:spcPts val="0"/>
              </a:spcBef>
              <a:spcAft>
                <a:spcPts val="0"/>
              </a:spcAft>
              <a:buClr>
                <a:schemeClr val="dk1"/>
              </a:buClr>
              <a:buSzPts val="3600"/>
              <a:buNone/>
              <a:defRPr sz="3600" b="1">
                <a:solidFill>
                  <a:schemeClr val="dk1"/>
                </a:solidFill>
              </a:defRPr>
            </a:lvl4pPr>
            <a:lvl5pPr lvl="4" algn="ctr">
              <a:lnSpc>
                <a:spcPct val="100000"/>
              </a:lnSpc>
              <a:spcBef>
                <a:spcPts val="0"/>
              </a:spcBef>
              <a:spcAft>
                <a:spcPts val="0"/>
              </a:spcAft>
              <a:buClr>
                <a:schemeClr val="dk1"/>
              </a:buClr>
              <a:buSzPts val="3600"/>
              <a:buNone/>
              <a:defRPr sz="3600" b="1">
                <a:solidFill>
                  <a:schemeClr val="dk1"/>
                </a:solidFill>
              </a:defRPr>
            </a:lvl5pPr>
            <a:lvl6pPr lvl="5" algn="ctr">
              <a:lnSpc>
                <a:spcPct val="100000"/>
              </a:lnSpc>
              <a:spcBef>
                <a:spcPts val="0"/>
              </a:spcBef>
              <a:spcAft>
                <a:spcPts val="0"/>
              </a:spcAft>
              <a:buClr>
                <a:schemeClr val="dk1"/>
              </a:buClr>
              <a:buSzPts val="3600"/>
              <a:buNone/>
              <a:defRPr sz="3600" b="1">
                <a:solidFill>
                  <a:schemeClr val="dk1"/>
                </a:solidFill>
              </a:defRPr>
            </a:lvl6pPr>
            <a:lvl7pPr lvl="6" algn="ctr">
              <a:lnSpc>
                <a:spcPct val="100000"/>
              </a:lnSpc>
              <a:spcBef>
                <a:spcPts val="0"/>
              </a:spcBef>
              <a:spcAft>
                <a:spcPts val="0"/>
              </a:spcAft>
              <a:buClr>
                <a:schemeClr val="dk1"/>
              </a:buClr>
              <a:buSzPts val="3600"/>
              <a:buNone/>
              <a:defRPr sz="3600" b="1">
                <a:solidFill>
                  <a:schemeClr val="dk1"/>
                </a:solidFill>
              </a:defRPr>
            </a:lvl7pPr>
            <a:lvl8pPr lvl="7" algn="ctr">
              <a:lnSpc>
                <a:spcPct val="100000"/>
              </a:lnSpc>
              <a:spcBef>
                <a:spcPts val="0"/>
              </a:spcBef>
              <a:spcAft>
                <a:spcPts val="0"/>
              </a:spcAft>
              <a:buClr>
                <a:schemeClr val="dk1"/>
              </a:buClr>
              <a:buSzPts val="3600"/>
              <a:buNone/>
              <a:defRPr sz="3600" b="1">
                <a:solidFill>
                  <a:schemeClr val="dk1"/>
                </a:solidFill>
              </a:defRPr>
            </a:lvl8pPr>
            <a:lvl9pPr lvl="8" algn="ctr">
              <a:lnSpc>
                <a:spcPct val="100000"/>
              </a:lnSpc>
              <a:spcBef>
                <a:spcPts val="0"/>
              </a:spcBef>
              <a:spcAft>
                <a:spcPts val="0"/>
              </a:spcAft>
              <a:buClr>
                <a:schemeClr val="dk1"/>
              </a:buClr>
              <a:buSzPts val="3600"/>
              <a:buNone/>
              <a:defRPr sz="3600" b="1">
                <a:solidFill>
                  <a:schemeClr val="dk1"/>
                </a:solidFill>
              </a:defRPr>
            </a:lvl9pPr>
          </a:lstStyle>
          <a:p>
            <a:endParaRPr/>
          </a:p>
        </p:txBody>
      </p:sp>
      <p:sp>
        <p:nvSpPr>
          <p:cNvPr id="127" name="Google Shape;127;p25"/>
          <p:cNvSpPr txBox="1">
            <a:spLocks noGrp="1"/>
          </p:cNvSpPr>
          <p:nvPr>
            <p:ph type="body" idx="1"/>
          </p:nvPr>
        </p:nvSpPr>
        <p:spPr>
          <a:xfrm>
            <a:off x="1128750" y="2225463"/>
            <a:ext cx="6886500" cy="2197200"/>
          </a:xfrm>
          <a:prstGeom prst="rect">
            <a:avLst/>
          </a:prstGeom>
          <a:noFill/>
        </p:spPr>
        <p:txBody>
          <a:bodyPr spcFirstLastPara="1" wrap="square" lIns="91425" tIns="91425" rIns="91425" bIns="91425" anchor="t" anchorCtr="0">
            <a:noAutofit/>
          </a:bodyPr>
          <a:lstStyle>
            <a:lvl1pPr marL="457200" lvl="0" indent="-330200" algn="ctr">
              <a:lnSpc>
                <a:spcPct val="115000"/>
              </a:lnSpc>
              <a:spcBef>
                <a:spcPts val="0"/>
              </a:spcBef>
              <a:spcAft>
                <a:spcPts val="0"/>
              </a:spcAft>
              <a:buClr>
                <a:schemeClr val="dk2"/>
              </a:buClr>
              <a:buSzPts val="1600"/>
              <a:buChar char="●"/>
              <a:defRPr sz="1600">
                <a:solidFill>
                  <a:schemeClr val="dk2"/>
                </a:solidFill>
              </a:defRPr>
            </a:lvl1pPr>
            <a:lvl2pPr marL="914400" lvl="1" indent="-317500" algn="ctr">
              <a:lnSpc>
                <a:spcPct val="115000"/>
              </a:lnSpc>
              <a:spcBef>
                <a:spcPts val="1600"/>
              </a:spcBef>
              <a:spcAft>
                <a:spcPts val="0"/>
              </a:spcAft>
              <a:buClr>
                <a:schemeClr val="dk2"/>
              </a:buClr>
              <a:buSzPts val="1400"/>
              <a:buChar char="○"/>
              <a:defRPr sz="1400">
                <a:solidFill>
                  <a:schemeClr val="dk2"/>
                </a:solidFill>
              </a:defRPr>
            </a:lvl2pPr>
            <a:lvl3pPr marL="1371600" lvl="2" indent="-317500" algn="ctr">
              <a:lnSpc>
                <a:spcPct val="115000"/>
              </a:lnSpc>
              <a:spcBef>
                <a:spcPts val="1600"/>
              </a:spcBef>
              <a:spcAft>
                <a:spcPts val="0"/>
              </a:spcAft>
              <a:buClr>
                <a:schemeClr val="dk2"/>
              </a:buClr>
              <a:buSzPts val="1400"/>
              <a:buChar char="■"/>
              <a:defRPr sz="1400">
                <a:solidFill>
                  <a:schemeClr val="dk2"/>
                </a:solidFill>
              </a:defRPr>
            </a:lvl3pPr>
            <a:lvl4pPr marL="1828800" lvl="3" indent="-317500" algn="ctr">
              <a:lnSpc>
                <a:spcPct val="115000"/>
              </a:lnSpc>
              <a:spcBef>
                <a:spcPts val="1600"/>
              </a:spcBef>
              <a:spcAft>
                <a:spcPts val="0"/>
              </a:spcAft>
              <a:buClr>
                <a:schemeClr val="dk2"/>
              </a:buClr>
              <a:buSzPts val="1400"/>
              <a:buChar char="●"/>
              <a:defRPr sz="1400">
                <a:solidFill>
                  <a:schemeClr val="dk2"/>
                </a:solidFill>
              </a:defRPr>
            </a:lvl4pPr>
            <a:lvl5pPr marL="2286000" lvl="4" indent="-317500" algn="ctr">
              <a:lnSpc>
                <a:spcPct val="115000"/>
              </a:lnSpc>
              <a:spcBef>
                <a:spcPts val="1600"/>
              </a:spcBef>
              <a:spcAft>
                <a:spcPts val="0"/>
              </a:spcAft>
              <a:buClr>
                <a:schemeClr val="dk2"/>
              </a:buClr>
              <a:buSzPts val="1400"/>
              <a:buChar char="○"/>
              <a:defRPr sz="1400">
                <a:solidFill>
                  <a:schemeClr val="dk2"/>
                </a:solidFill>
              </a:defRPr>
            </a:lvl5pPr>
            <a:lvl6pPr marL="2743200" lvl="5" indent="-317500" algn="ctr">
              <a:lnSpc>
                <a:spcPct val="115000"/>
              </a:lnSpc>
              <a:spcBef>
                <a:spcPts val="1600"/>
              </a:spcBef>
              <a:spcAft>
                <a:spcPts val="0"/>
              </a:spcAft>
              <a:buClr>
                <a:schemeClr val="dk2"/>
              </a:buClr>
              <a:buSzPts val="1400"/>
              <a:buChar char="■"/>
              <a:defRPr sz="1400">
                <a:solidFill>
                  <a:schemeClr val="dk2"/>
                </a:solidFill>
              </a:defRPr>
            </a:lvl6pPr>
            <a:lvl7pPr marL="3200400" lvl="6" indent="-317500" algn="ctr">
              <a:lnSpc>
                <a:spcPct val="115000"/>
              </a:lnSpc>
              <a:spcBef>
                <a:spcPts val="1600"/>
              </a:spcBef>
              <a:spcAft>
                <a:spcPts val="0"/>
              </a:spcAft>
              <a:buClr>
                <a:schemeClr val="dk2"/>
              </a:buClr>
              <a:buSzPts val="1400"/>
              <a:buChar char="●"/>
              <a:defRPr sz="1400">
                <a:solidFill>
                  <a:schemeClr val="dk2"/>
                </a:solidFill>
              </a:defRPr>
            </a:lvl7pPr>
            <a:lvl8pPr marL="3657600" lvl="7" indent="-317500" algn="ctr">
              <a:lnSpc>
                <a:spcPct val="115000"/>
              </a:lnSpc>
              <a:spcBef>
                <a:spcPts val="1600"/>
              </a:spcBef>
              <a:spcAft>
                <a:spcPts val="0"/>
              </a:spcAft>
              <a:buClr>
                <a:schemeClr val="dk2"/>
              </a:buClr>
              <a:buSzPts val="1400"/>
              <a:buChar char="○"/>
              <a:defRPr sz="1400">
                <a:solidFill>
                  <a:schemeClr val="dk2"/>
                </a:solidFill>
              </a:defRPr>
            </a:lvl8pPr>
            <a:lvl9pPr marL="4114800" lvl="8" indent="-317500" algn="ctr">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5">
  <p:cSld name="AUTOLAYOUT_100">
    <p:spTree>
      <p:nvGrpSpPr>
        <p:cNvPr id="1" name="Shape 129"/>
        <p:cNvGrpSpPr/>
        <p:nvPr/>
      </p:nvGrpSpPr>
      <p:grpSpPr>
        <a:xfrm>
          <a:off x="0" y="0"/>
          <a:ext cx="0" cy="0"/>
          <a:chOff x="0" y="0"/>
          <a:chExt cx="0" cy="0"/>
        </a:xfrm>
      </p:grpSpPr>
      <p:sp>
        <p:nvSpPr>
          <p:cNvPr id="130" name="Google Shape;130;p2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6"/>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6"/>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33" name="Google Shape;133;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23">
  <p:cSld name="AUTOLAYOUT_101">
    <p:spTree>
      <p:nvGrpSpPr>
        <p:cNvPr id="1" name="Shape 134"/>
        <p:cNvGrpSpPr/>
        <p:nvPr/>
      </p:nvGrpSpPr>
      <p:grpSpPr>
        <a:xfrm>
          <a:off x="0" y="0"/>
          <a:ext cx="0" cy="0"/>
          <a:chOff x="0" y="0"/>
          <a:chExt cx="0" cy="0"/>
        </a:xfrm>
      </p:grpSpPr>
      <p:sp>
        <p:nvSpPr>
          <p:cNvPr id="135" name="Google Shape;135;p2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7"/>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7"/>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38" name="Google Shape;138;p2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0">
  <p:cSld name="AUTOLAYOUT_109">
    <p:spTree>
      <p:nvGrpSpPr>
        <p:cNvPr id="1" name="Shape 139"/>
        <p:cNvGrpSpPr/>
        <p:nvPr/>
      </p:nvGrpSpPr>
      <p:grpSpPr>
        <a:xfrm>
          <a:off x="0" y="0"/>
          <a:ext cx="0" cy="0"/>
          <a:chOff x="0" y="0"/>
          <a:chExt cx="0" cy="0"/>
        </a:xfrm>
      </p:grpSpPr>
      <p:sp>
        <p:nvSpPr>
          <p:cNvPr id="140" name="Google Shape;140;p2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8"/>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8"/>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43" name="Google Shape;143;p2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AUTOLAYOUT_117">
    <p:bg>
      <p:bgPr>
        <a:solidFill>
          <a:srgbClr val="FFFFFF"/>
        </a:solidFill>
        <a:effectLst/>
      </p:bgPr>
    </p:bg>
    <p:spTree>
      <p:nvGrpSpPr>
        <p:cNvPr id="1" name="Shape 144"/>
        <p:cNvGrpSpPr/>
        <p:nvPr/>
      </p:nvGrpSpPr>
      <p:grpSpPr>
        <a:xfrm>
          <a:off x="0" y="0"/>
          <a:ext cx="0" cy="0"/>
          <a:chOff x="0" y="0"/>
          <a:chExt cx="0" cy="0"/>
        </a:xfrm>
      </p:grpSpPr>
      <p:sp>
        <p:nvSpPr>
          <p:cNvPr id="145" name="Google Shape;145;p2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9"/>
          <p:cNvSpPr txBox="1">
            <a:spLocks noGrp="1"/>
          </p:cNvSpPr>
          <p:nvPr>
            <p:ph type="title"/>
          </p:nvPr>
        </p:nvSpPr>
        <p:spPr>
          <a:xfrm rot="-5400000">
            <a:off x="-620225" y="1797500"/>
            <a:ext cx="4064100" cy="1506900"/>
          </a:xfrm>
          <a:prstGeom prst="rect">
            <a:avLst/>
          </a:prstGeom>
          <a:noFill/>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4800"/>
              <a:buNone/>
              <a:defRPr sz="4800" b="1">
                <a:solidFill>
                  <a:schemeClr val="dk1"/>
                </a:solidFill>
              </a:defRPr>
            </a:lvl1pPr>
            <a:lvl2pPr lvl="1" algn="r">
              <a:lnSpc>
                <a:spcPct val="100000"/>
              </a:lnSpc>
              <a:spcBef>
                <a:spcPts val="0"/>
              </a:spcBef>
              <a:spcAft>
                <a:spcPts val="0"/>
              </a:spcAft>
              <a:buClr>
                <a:schemeClr val="dk1"/>
              </a:buClr>
              <a:buSzPts val="4800"/>
              <a:buNone/>
              <a:defRPr sz="4800" b="1">
                <a:solidFill>
                  <a:schemeClr val="dk1"/>
                </a:solidFill>
              </a:defRPr>
            </a:lvl2pPr>
            <a:lvl3pPr lvl="2" algn="r">
              <a:lnSpc>
                <a:spcPct val="100000"/>
              </a:lnSpc>
              <a:spcBef>
                <a:spcPts val="0"/>
              </a:spcBef>
              <a:spcAft>
                <a:spcPts val="0"/>
              </a:spcAft>
              <a:buClr>
                <a:schemeClr val="dk1"/>
              </a:buClr>
              <a:buSzPts val="4800"/>
              <a:buNone/>
              <a:defRPr sz="4800" b="1">
                <a:solidFill>
                  <a:schemeClr val="dk1"/>
                </a:solidFill>
              </a:defRPr>
            </a:lvl3pPr>
            <a:lvl4pPr lvl="3" algn="r">
              <a:lnSpc>
                <a:spcPct val="100000"/>
              </a:lnSpc>
              <a:spcBef>
                <a:spcPts val="0"/>
              </a:spcBef>
              <a:spcAft>
                <a:spcPts val="0"/>
              </a:spcAft>
              <a:buClr>
                <a:schemeClr val="dk1"/>
              </a:buClr>
              <a:buSzPts val="4800"/>
              <a:buNone/>
              <a:defRPr sz="4800" b="1">
                <a:solidFill>
                  <a:schemeClr val="dk1"/>
                </a:solidFill>
              </a:defRPr>
            </a:lvl4pPr>
            <a:lvl5pPr lvl="4" algn="r">
              <a:lnSpc>
                <a:spcPct val="100000"/>
              </a:lnSpc>
              <a:spcBef>
                <a:spcPts val="0"/>
              </a:spcBef>
              <a:spcAft>
                <a:spcPts val="0"/>
              </a:spcAft>
              <a:buClr>
                <a:schemeClr val="dk1"/>
              </a:buClr>
              <a:buSzPts val="4800"/>
              <a:buNone/>
              <a:defRPr sz="4800" b="1">
                <a:solidFill>
                  <a:schemeClr val="dk1"/>
                </a:solidFill>
              </a:defRPr>
            </a:lvl5pPr>
            <a:lvl6pPr lvl="5" algn="r">
              <a:lnSpc>
                <a:spcPct val="100000"/>
              </a:lnSpc>
              <a:spcBef>
                <a:spcPts val="0"/>
              </a:spcBef>
              <a:spcAft>
                <a:spcPts val="0"/>
              </a:spcAft>
              <a:buClr>
                <a:schemeClr val="dk1"/>
              </a:buClr>
              <a:buSzPts val="4800"/>
              <a:buNone/>
              <a:defRPr sz="4800" b="1">
                <a:solidFill>
                  <a:schemeClr val="dk1"/>
                </a:solidFill>
              </a:defRPr>
            </a:lvl6pPr>
            <a:lvl7pPr lvl="6" algn="r">
              <a:lnSpc>
                <a:spcPct val="100000"/>
              </a:lnSpc>
              <a:spcBef>
                <a:spcPts val="0"/>
              </a:spcBef>
              <a:spcAft>
                <a:spcPts val="0"/>
              </a:spcAft>
              <a:buClr>
                <a:schemeClr val="dk1"/>
              </a:buClr>
              <a:buSzPts val="4800"/>
              <a:buNone/>
              <a:defRPr sz="4800" b="1">
                <a:solidFill>
                  <a:schemeClr val="dk1"/>
                </a:solidFill>
              </a:defRPr>
            </a:lvl7pPr>
            <a:lvl8pPr lvl="7" algn="r">
              <a:lnSpc>
                <a:spcPct val="100000"/>
              </a:lnSpc>
              <a:spcBef>
                <a:spcPts val="0"/>
              </a:spcBef>
              <a:spcAft>
                <a:spcPts val="0"/>
              </a:spcAft>
              <a:buClr>
                <a:schemeClr val="dk1"/>
              </a:buClr>
              <a:buSzPts val="4800"/>
              <a:buNone/>
              <a:defRPr sz="4800" b="1">
                <a:solidFill>
                  <a:schemeClr val="dk1"/>
                </a:solidFill>
              </a:defRPr>
            </a:lvl8pPr>
            <a:lvl9pPr lvl="8" algn="r">
              <a:lnSpc>
                <a:spcPct val="100000"/>
              </a:lnSpc>
              <a:spcBef>
                <a:spcPts val="0"/>
              </a:spcBef>
              <a:spcAft>
                <a:spcPts val="0"/>
              </a:spcAft>
              <a:buClr>
                <a:schemeClr val="dk1"/>
              </a:buClr>
              <a:buSzPts val="4800"/>
              <a:buNone/>
              <a:defRPr sz="4800" b="1">
                <a:solidFill>
                  <a:schemeClr val="dk1"/>
                </a:solidFill>
              </a:defRPr>
            </a:lvl9pPr>
          </a:lstStyle>
          <a:p>
            <a:endParaRPr/>
          </a:p>
        </p:txBody>
      </p:sp>
      <p:sp>
        <p:nvSpPr>
          <p:cNvPr id="147" name="Google Shape;147;p29"/>
          <p:cNvSpPr txBox="1">
            <a:spLocks noGrp="1"/>
          </p:cNvSpPr>
          <p:nvPr>
            <p:ph type="body" idx="1"/>
          </p:nvPr>
        </p:nvSpPr>
        <p:spPr>
          <a:xfrm>
            <a:off x="2601000" y="518875"/>
            <a:ext cx="5913300" cy="40641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48" name="Google Shape;148;p2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8">
  <p:cSld name="AUTOLAYOUT_123">
    <p:bg>
      <p:bgPr>
        <a:solidFill>
          <a:srgbClr val="FFFFFF"/>
        </a:solidFill>
        <a:effectLst/>
      </p:bgPr>
    </p:bg>
    <p:spTree>
      <p:nvGrpSpPr>
        <p:cNvPr id="1" name="Shape 149"/>
        <p:cNvGrpSpPr/>
        <p:nvPr/>
      </p:nvGrpSpPr>
      <p:grpSpPr>
        <a:xfrm>
          <a:off x="0" y="0"/>
          <a:ext cx="0" cy="0"/>
          <a:chOff x="0" y="0"/>
          <a:chExt cx="0" cy="0"/>
        </a:xfrm>
      </p:grpSpPr>
      <p:sp>
        <p:nvSpPr>
          <p:cNvPr id="150" name="Google Shape;150;p3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0"/>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0"/>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53" name="Google Shape;153;p3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5">
  <p:cSld name="AUTOLAYOUT_124">
    <p:bg>
      <p:bgPr>
        <a:solidFill>
          <a:srgbClr val="FFFFFF"/>
        </a:solidFill>
        <a:effectLst/>
      </p:bgPr>
    </p:bg>
    <p:spTree>
      <p:nvGrpSpPr>
        <p:cNvPr id="1" name="Shape 154"/>
        <p:cNvGrpSpPr/>
        <p:nvPr/>
      </p:nvGrpSpPr>
      <p:grpSpPr>
        <a:xfrm>
          <a:off x="0" y="0"/>
          <a:ext cx="0" cy="0"/>
          <a:chOff x="0" y="0"/>
          <a:chExt cx="0" cy="0"/>
        </a:xfrm>
      </p:grpSpPr>
      <p:sp>
        <p:nvSpPr>
          <p:cNvPr id="155" name="Google Shape;155;p3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1"/>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1"/>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58" name="Google Shape;158;p3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2">
  <p:cSld name="AUTOLAYOUT_125">
    <p:bg>
      <p:bgPr>
        <a:solidFill>
          <a:srgbClr val="FFFFFF"/>
        </a:solidFill>
        <a:effectLst/>
      </p:bgPr>
    </p:bg>
    <p:spTree>
      <p:nvGrpSpPr>
        <p:cNvPr id="1" name="Shape 159"/>
        <p:cNvGrpSpPr/>
        <p:nvPr/>
      </p:nvGrpSpPr>
      <p:grpSpPr>
        <a:xfrm>
          <a:off x="0" y="0"/>
          <a:ext cx="0" cy="0"/>
          <a:chOff x="0" y="0"/>
          <a:chExt cx="0" cy="0"/>
        </a:xfrm>
      </p:grpSpPr>
      <p:sp>
        <p:nvSpPr>
          <p:cNvPr id="160" name="Google Shape;160;p3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2"/>
          <p:cNvSpPr txBox="1">
            <a:spLocks noGrp="1"/>
          </p:cNvSpPr>
          <p:nvPr>
            <p:ph type="title"/>
          </p:nvPr>
        </p:nvSpPr>
        <p:spPr>
          <a:xfrm>
            <a:off x="311700" y="307825"/>
            <a:ext cx="8016300" cy="11544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600"/>
              <a:buNone/>
              <a:defRPr sz="3600" b="1">
                <a:solidFill>
                  <a:schemeClr val="dk1"/>
                </a:solidFill>
              </a:defRPr>
            </a:lvl1pPr>
            <a:lvl2pPr lvl="1" algn="l">
              <a:lnSpc>
                <a:spcPct val="100000"/>
              </a:lnSpc>
              <a:spcBef>
                <a:spcPts val="0"/>
              </a:spcBef>
              <a:spcAft>
                <a:spcPts val="0"/>
              </a:spcAft>
              <a:buClr>
                <a:schemeClr val="dk1"/>
              </a:buClr>
              <a:buSzPts val="3600"/>
              <a:buNone/>
              <a:defRPr sz="3600" b="1">
                <a:solidFill>
                  <a:schemeClr val="dk1"/>
                </a:solidFill>
              </a:defRPr>
            </a:lvl2pPr>
            <a:lvl3pPr lvl="2" algn="l">
              <a:lnSpc>
                <a:spcPct val="100000"/>
              </a:lnSpc>
              <a:spcBef>
                <a:spcPts val="0"/>
              </a:spcBef>
              <a:spcAft>
                <a:spcPts val="0"/>
              </a:spcAft>
              <a:buClr>
                <a:schemeClr val="dk1"/>
              </a:buClr>
              <a:buSzPts val="3600"/>
              <a:buNone/>
              <a:defRPr sz="3600" b="1">
                <a:solidFill>
                  <a:schemeClr val="dk1"/>
                </a:solidFill>
              </a:defRPr>
            </a:lvl3pPr>
            <a:lvl4pPr lvl="3" algn="l">
              <a:lnSpc>
                <a:spcPct val="100000"/>
              </a:lnSpc>
              <a:spcBef>
                <a:spcPts val="0"/>
              </a:spcBef>
              <a:spcAft>
                <a:spcPts val="0"/>
              </a:spcAft>
              <a:buClr>
                <a:schemeClr val="dk1"/>
              </a:buClr>
              <a:buSzPts val="3600"/>
              <a:buNone/>
              <a:defRPr sz="3600" b="1">
                <a:solidFill>
                  <a:schemeClr val="dk1"/>
                </a:solidFill>
              </a:defRPr>
            </a:lvl4pPr>
            <a:lvl5pPr lvl="4" algn="l">
              <a:lnSpc>
                <a:spcPct val="100000"/>
              </a:lnSpc>
              <a:spcBef>
                <a:spcPts val="0"/>
              </a:spcBef>
              <a:spcAft>
                <a:spcPts val="0"/>
              </a:spcAft>
              <a:buClr>
                <a:schemeClr val="dk1"/>
              </a:buClr>
              <a:buSzPts val="3600"/>
              <a:buNone/>
              <a:defRPr sz="3600" b="1">
                <a:solidFill>
                  <a:schemeClr val="dk1"/>
                </a:solidFill>
              </a:defRPr>
            </a:lvl5pPr>
            <a:lvl6pPr lvl="5" algn="l">
              <a:lnSpc>
                <a:spcPct val="100000"/>
              </a:lnSpc>
              <a:spcBef>
                <a:spcPts val="0"/>
              </a:spcBef>
              <a:spcAft>
                <a:spcPts val="0"/>
              </a:spcAft>
              <a:buClr>
                <a:schemeClr val="dk1"/>
              </a:buClr>
              <a:buSzPts val="3600"/>
              <a:buNone/>
              <a:defRPr sz="3600" b="1">
                <a:solidFill>
                  <a:schemeClr val="dk1"/>
                </a:solidFill>
              </a:defRPr>
            </a:lvl6pPr>
            <a:lvl7pPr lvl="6" algn="l">
              <a:lnSpc>
                <a:spcPct val="100000"/>
              </a:lnSpc>
              <a:spcBef>
                <a:spcPts val="0"/>
              </a:spcBef>
              <a:spcAft>
                <a:spcPts val="0"/>
              </a:spcAft>
              <a:buClr>
                <a:schemeClr val="dk1"/>
              </a:buClr>
              <a:buSzPts val="3600"/>
              <a:buNone/>
              <a:defRPr sz="3600" b="1">
                <a:solidFill>
                  <a:schemeClr val="dk1"/>
                </a:solidFill>
              </a:defRPr>
            </a:lvl7pPr>
            <a:lvl8pPr lvl="7" algn="l">
              <a:lnSpc>
                <a:spcPct val="100000"/>
              </a:lnSpc>
              <a:spcBef>
                <a:spcPts val="0"/>
              </a:spcBef>
              <a:spcAft>
                <a:spcPts val="0"/>
              </a:spcAft>
              <a:buClr>
                <a:schemeClr val="dk1"/>
              </a:buClr>
              <a:buSzPts val="3600"/>
              <a:buNone/>
              <a:defRPr sz="3600" b="1">
                <a:solidFill>
                  <a:schemeClr val="dk1"/>
                </a:solidFill>
              </a:defRPr>
            </a:lvl8pPr>
            <a:lvl9pPr lvl="8" algn="l">
              <a:lnSpc>
                <a:spcPct val="100000"/>
              </a:lnSpc>
              <a:spcBef>
                <a:spcPts val="0"/>
              </a:spcBef>
              <a:spcAft>
                <a:spcPts val="0"/>
              </a:spcAft>
              <a:buClr>
                <a:schemeClr val="dk1"/>
              </a:buClr>
              <a:buSzPts val="3600"/>
              <a:buNone/>
              <a:defRPr sz="3600" b="1">
                <a:solidFill>
                  <a:schemeClr val="dk1"/>
                </a:solidFill>
              </a:defRPr>
            </a:lvl9pPr>
          </a:lstStyle>
          <a:p>
            <a:endParaRPr/>
          </a:p>
        </p:txBody>
      </p:sp>
      <p:sp>
        <p:nvSpPr>
          <p:cNvPr id="162" name="Google Shape;162;p32"/>
          <p:cNvSpPr txBox="1">
            <a:spLocks noGrp="1"/>
          </p:cNvSpPr>
          <p:nvPr>
            <p:ph type="body" idx="1"/>
          </p:nvPr>
        </p:nvSpPr>
        <p:spPr>
          <a:xfrm>
            <a:off x="311700" y="1546950"/>
            <a:ext cx="6927000" cy="20142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63" name="Google Shape;163;p3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1">
  <p:cSld name="AUTOLAYOUT_126">
    <p:bg>
      <p:bgPr>
        <a:solidFill>
          <a:srgbClr val="FFFFFF"/>
        </a:solidFill>
        <a:effectLst/>
      </p:bgPr>
    </p:bg>
    <p:spTree>
      <p:nvGrpSpPr>
        <p:cNvPr id="1" name="Shape 164"/>
        <p:cNvGrpSpPr/>
        <p:nvPr/>
      </p:nvGrpSpPr>
      <p:grpSpPr>
        <a:xfrm>
          <a:off x="0" y="0"/>
          <a:ext cx="0" cy="0"/>
          <a:chOff x="0" y="0"/>
          <a:chExt cx="0" cy="0"/>
        </a:xfrm>
      </p:grpSpPr>
      <p:sp>
        <p:nvSpPr>
          <p:cNvPr id="165" name="Google Shape;165;p3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3"/>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3"/>
          <p:cNvSpPr txBox="1">
            <a:spLocks noGrp="1"/>
          </p:cNvSpPr>
          <p:nvPr>
            <p:ph type="title"/>
          </p:nvPr>
        </p:nvSpPr>
        <p:spPr>
          <a:xfrm>
            <a:off x="838350" y="4094725"/>
            <a:ext cx="7467300" cy="962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3200"/>
              <a:buNone/>
              <a:defRPr sz="3200" b="1">
                <a:solidFill>
                  <a:schemeClr val="dk1"/>
                </a:solidFill>
              </a:defRPr>
            </a:lvl1pPr>
            <a:lvl2pPr lvl="1" algn="ctr">
              <a:lnSpc>
                <a:spcPct val="100000"/>
              </a:lnSpc>
              <a:spcBef>
                <a:spcPts val="0"/>
              </a:spcBef>
              <a:spcAft>
                <a:spcPts val="0"/>
              </a:spcAft>
              <a:buClr>
                <a:schemeClr val="dk1"/>
              </a:buClr>
              <a:buSzPts val="3200"/>
              <a:buNone/>
              <a:defRPr sz="3200" b="1">
                <a:solidFill>
                  <a:schemeClr val="dk1"/>
                </a:solidFill>
              </a:defRPr>
            </a:lvl2pPr>
            <a:lvl3pPr lvl="2" algn="ctr">
              <a:lnSpc>
                <a:spcPct val="100000"/>
              </a:lnSpc>
              <a:spcBef>
                <a:spcPts val="0"/>
              </a:spcBef>
              <a:spcAft>
                <a:spcPts val="0"/>
              </a:spcAft>
              <a:buClr>
                <a:schemeClr val="dk1"/>
              </a:buClr>
              <a:buSzPts val="3200"/>
              <a:buNone/>
              <a:defRPr sz="3200" b="1">
                <a:solidFill>
                  <a:schemeClr val="dk1"/>
                </a:solidFill>
              </a:defRPr>
            </a:lvl3pPr>
            <a:lvl4pPr lvl="3" algn="ctr">
              <a:lnSpc>
                <a:spcPct val="100000"/>
              </a:lnSpc>
              <a:spcBef>
                <a:spcPts val="0"/>
              </a:spcBef>
              <a:spcAft>
                <a:spcPts val="0"/>
              </a:spcAft>
              <a:buClr>
                <a:schemeClr val="dk1"/>
              </a:buClr>
              <a:buSzPts val="3200"/>
              <a:buNone/>
              <a:defRPr sz="3200" b="1">
                <a:solidFill>
                  <a:schemeClr val="dk1"/>
                </a:solidFill>
              </a:defRPr>
            </a:lvl4pPr>
            <a:lvl5pPr lvl="4" algn="ctr">
              <a:lnSpc>
                <a:spcPct val="100000"/>
              </a:lnSpc>
              <a:spcBef>
                <a:spcPts val="0"/>
              </a:spcBef>
              <a:spcAft>
                <a:spcPts val="0"/>
              </a:spcAft>
              <a:buClr>
                <a:schemeClr val="dk1"/>
              </a:buClr>
              <a:buSzPts val="3200"/>
              <a:buNone/>
              <a:defRPr sz="3200" b="1">
                <a:solidFill>
                  <a:schemeClr val="dk1"/>
                </a:solidFill>
              </a:defRPr>
            </a:lvl5pPr>
            <a:lvl6pPr lvl="5" algn="ctr">
              <a:lnSpc>
                <a:spcPct val="100000"/>
              </a:lnSpc>
              <a:spcBef>
                <a:spcPts val="0"/>
              </a:spcBef>
              <a:spcAft>
                <a:spcPts val="0"/>
              </a:spcAft>
              <a:buClr>
                <a:schemeClr val="dk1"/>
              </a:buClr>
              <a:buSzPts val="3200"/>
              <a:buNone/>
              <a:defRPr sz="3200" b="1">
                <a:solidFill>
                  <a:schemeClr val="dk1"/>
                </a:solidFill>
              </a:defRPr>
            </a:lvl6pPr>
            <a:lvl7pPr lvl="6" algn="ctr">
              <a:lnSpc>
                <a:spcPct val="100000"/>
              </a:lnSpc>
              <a:spcBef>
                <a:spcPts val="0"/>
              </a:spcBef>
              <a:spcAft>
                <a:spcPts val="0"/>
              </a:spcAft>
              <a:buClr>
                <a:schemeClr val="dk1"/>
              </a:buClr>
              <a:buSzPts val="3200"/>
              <a:buNone/>
              <a:defRPr sz="3200" b="1">
                <a:solidFill>
                  <a:schemeClr val="dk1"/>
                </a:solidFill>
              </a:defRPr>
            </a:lvl7pPr>
            <a:lvl8pPr lvl="7" algn="ctr">
              <a:lnSpc>
                <a:spcPct val="100000"/>
              </a:lnSpc>
              <a:spcBef>
                <a:spcPts val="0"/>
              </a:spcBef>
              <a:spcAft>
                <a:spcPts val="0"/>
              </a:spcAft>
              <a:buClr>
                <a:schemeClr val="dk1"/>
              </a:buClr>
              <a:buSzPts val="3200"/>
              <a:buNone/>
              <a:defRPr sz="3200" b="1">
                <a:solidFill>
                  <a:schemeClr val="dk1"/>
                </a:solidFill>
              </a:defRPr>
            </a:lvl8pPr>
            <a:lvl9pPr lvl="8" algn="ctr">
              <a:lnSpc>
                <a:spcPct val="100000"/>
              </a:lnSpc>
              <a:spcBef>
                <a:spcPts val="0"/>
              </a:spcBef>
              <a:spcAft>
                <a:spcPts val="0"/>
              </a:spcAft>
              <a:buClr>
                <a:schemeClr val="dk1"/>
              </a:buClr>
              <a:buSzPts val="3200"/>
              <a:buNone/>
              <a:defRPr sz="3200" b="1">
                <a:solidFill>
                  <a:schemeClr val="dk1"/>
                </a:solidFill>
              </a:defRPr>
            </a:lvl9pPr>
          </a:lstStyle>
          <a:p>
            <a:endParaRPr/>
          </a:p>
        </p:txBody>
      </p:sp>
      <p:sp>
        <p:nvSpPr>
          <p:cNvPr id="168" name="Google Shape;168;p3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1"/>
                </a:solidFill>
              </a:defRPr>
            </a:lvl1pPr>
            <a:lvl2pPr lvl="1" algn="r">
              <a:lnSpc>
                <a:spcPct val="100000"/>
              </a:lnSpc>
              <a:spcAft>
                <a:spcPts val="0"/>
              </a:spcAft>
              <a:buNone/>
              <a:defRPr sz="1000">
                <a:solidFill>
                  <a:schemeClr val="dk1"/>
                </a:solidFill>
              </a:defRPr>
            </a:lvl2pPr>
            <a:lvl3pPr lvl="2" algn="r">
              <a:lnSpc>
                <a:spcPct val="100000"/>
              </a:lnSpc>
              <a:spcAft>
                <a:spcPts val="0"/>
              </a:spcAft>
              <a:buNone/>
              <a:defRPr sz="1000">
                <a:solidFill>
                  <a:schemeClr val="dk1"/>
                </a:solidFill>
              </a:defRPr>
            </a:lvl3pPr>
            <a:lvl4pPr lvl="3" algn="r">
              <a:lnSpc>
                <a:spcPct val="100000"/>
              </a:lnSpc>
              <a:spcAft>
                <a:spcPts val="0"/>
              </a:spcAft>
              <a:buNone/>
              <a:defRPr sz="1000">
                <a:solidFill>
                  <a:schemeClr val="dk1"/>
                </a:solidFill>
              </a:defRPr>
            </a:lvl4pPr>
            <a:lvl5pPr lvl="4" algn="r">
              <a:lnSpc>
                <a:spcPct val="100000"/>
              </a:lnSpc>
              <a:spcAft>
                <a:spcPts val="0"/>
              </a:spcAft>
              <a:buNone/>
              <a:defRPr sz="1000">
                <a:solidFill>
                  <a:schemeClr val="dk1"/>
                </a:solidFill>
              </a:defRPr>
            </a:lvl5pPr>
            <a:lvl6pPr lvl="5" algn="r">
              <a:lnSpc>
                <a:spcPct val="100000"/>
              </a:lnSpc>
              <a:spcAft>
                <a:spcPts val="0"/>
              </a:spcAft>
              <a:buNone/>
              <a:defRPr sz="1000">
                <a:solidFill>
                  <a:schemeClr val="dk1"/>
                </a:solidFill>
              </a:defRPr>
            </a:lvl6pPr>
            <a:lvl7pPr lvl="6" algn="r">
              <a:lnSpc>
                <a:spcPct val="100000"/>
              </a:lnSpc>
              <a:spcAft>
                <a:spcPts val="0"/>
              </a:spcAft>
              <a:buNone/>
              <a:defRPr sz="1000">
                <a:solidFill>
                  <a:schemeClr val="dk1"/>
                </a:solidFill>
              </a:defRPr>
            </a:lvl7pPr>
            <a:lvl8pPr lvl="7" algn="r">
              <a:lnSpc>
                <a:spcPct val="100000"/>
              </a:lnSpc>
              <a:spcAft>
                <a:spcPts val="0"/>
              </a:spcAft>
              <a:buNone/>
              <a:defRPr sz="1000">
                <a:solidFill>
                  <a:schemeClr val="dk1"/>
                </a:solidFill>
              </a:defRPr>
            </a:lvl8pPr>
            <a:lvl9pPr lvl="8" algn="r">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24">
  <p:cSld name="AUTOLAYOUT_128">
    <p:bg>
      <p:bgPr>
        <a:solidFill>
          <a:srgbClr val="FFFFFF"/>
        </a:solidFill>
        <a:effectLst/>
      </p:bgPr>
    </p:bg>
    <p:spTree>
      <p:nvGrpSpPr>
        <p:cNvPr id="1" name="Shape 169"/>
        <p:cNvGrpSpPr/>
        <p:nvPr/>
      </p:nvGrpSpPr>
      <p:grpSpPr>
        <a:xfrm>
          <a:off x="0" y="0"/>
          <a:ext cx="0" cy="0"/>
          <a:chOff x="0" y="0"/>
          <a:chExt cx="0" cy="0"/>
        </a:xfrm>
      </p:grpSpPr>
      <p:sp>
        <p:nvSpPr>
          <p:cNvPr id="170" name="Google Shape;170;p3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4">
  <p:cSld name="AUTOLAYOUT_129">
    <p:bg>
      <p:bgPr>
        <a:solidFill>
          <a:srgbClr val="FFFFFF"/>
        </a:solidFill>
        <a:effectLst/>
      </p:bgPr>
    </p:bg>
    <p:spTree>
      <p:nvGrpSpPr>
        <p:cNvPr id="1" name="Shape 172"/>
        <p:cNvGrpSpPr/>
        <p:nvPr/>
      </p:nvGrpSpPr>
      <p:grpSpPr>
        <a:xfrm>
          <a:off x="0" y="0"/>
          <a:ext cx="0" cy="0"/>
          <a:chOff x="0" y="0"/>
          <a:chExt cx="0" cy="0"/>
        </a:xfrm>
      </p:grpSpPr>
      <p:sp>
        <p:nvSpPr>
          <p:cNvPr id="173" name="Google Shape;173;p35"/>
          <p:cNvSpPr/>
          <p:nvPr/>
        </p:nvSpPr>
        <p:spPr>
          <a:xfrm>
            <a:off x="0" y="0"/>
            <a:ext cx="9144000" cy="5143500"/>
          </a:xfrm>
          <a:prstGeom prst="rect">
            <a:avLst/>
          </a:pr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5"/>
          <p:cNvSpPr/>
          <p:nvPr/>
        </p:nvSpPr>
        <p:spPr>
          <a:xfrm>
            <a:off x="2448225" y="447900"/>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5"/>
          <p:cNvSpPr/>
          <p:nvPr/>
        </p:nvSpPr>
        <p:spPr>
          <a:xfrm>
            <a:off x="2571825"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5"/>
          <p:cNvSpPr txBox="1">
            <a:spLocks noGrp="1"/>
          </p:cNvSpPr>
          <p:nvPr>
            <p:ph type="title"/>
          </p:nvPr>
        </p:nvSpPr>
        <p:spPr>
          <a:xfrm>
            <a:off x="3019425" y="1662150"/>
            <a:ext cx="3105300" cy="18192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None/>
              <a:defRPr sz="4000" b="1">
                <a:solidFill>
                  <a:srgbClr val="263238"/>
                </a:solidFill>
              </a:defRPr>
            </a:lvl1pPr>
            <a:lvl2pPr lvl="1" algn="ctr">
              <a:lnSpc>
                <a:spcPct val="100000"/>
              </a:lnSpc>
              <a:spcBef>
                <a:spcPts val="0"/>
              </a:spcBef>
              <a:spcAft>
                <a:spcPts val="0"/>
              </a:spcAft>
              <a:buNone/>
              <a:defRPr sz="2800" b="1">
                <a:solidFill>
                  <a:srgbClr val="263238"/>
                </a:solidFill>
              </a:defRPr>
            </a:lvl2pPr>
            <a:lvl3pPr lvl="2" algn="ctr">
              <a:lnSpc>
                <a:spcPct val="100000"/>
              </a:lnSpc>
              <a:spcBef>
                <a:spcPts val="0"/>
              </a:spcBef>
              <a:spcAft>
                <a:spcPts val="0"/>
              </a:spcAft>
              <a:buNone/>
              <a:defRPr sz="2800" b="1">
                <a:solidFill>
                  <a:srgbClr val="263238"/>
                </a:solidFill>
              </a:defRPr>
            </a:lvl3pPr>
            <a:lvl4pPr lvl="3" algn="ctr">
              <a:lnSpc>
                <a:spcPct val="100000"/>
              </a:lnSpc>
              <a:spcBef>
                <a:spcPts val="0"/>
              </a:spcBef>
              <a:spcAft>
                <a:spcPts val="0"/>
              </a:spcAft>
              <a:buNone/>
              <a:defRPr sz="2800" b="1">
                <a:solidFill>
                  <a:srgbClr val="263238"/>
                </a:solidFill>
              </a:defRPr>
            </a:lvl4pPr>
            <a:lvl5pPr lvl="4" algn="ctr">
              <a:lnSpc>
                <a:spcPct val="100000"/>
              </a:lnSpc>
              <a:spcBef>
                <a:spcPts val="0"/>
              </a:spcBef>
              <a:spcAft>
                <a:spcPts val="0"/>
              </a:spcAft>
              <a:buNone/>
              <a:defRPr sz="2800" b="1">
                <a:solidFill>
                  <a:srgbClr val="263238"/>
                </a:solidFill>
              </a:defRPr>
            </a:lvl5pPr>
            <a:lvl6pPr lvl="5" algn="ctr">
              <a:lnSpc>
                <a:spcPct val="100000"/>
              </a:lnSpc>
              <a:spcBef>
                <a:spcPts val="0"/>
              </a:spcBef>
              <a:spcAft>
                <a:spcPts val="0"/>
              </a:spcAft>
              <a:buNone/>
              <a:defRPr sz="2800" b="1">
                <a:solidFill>
                  <a:srgbClr val="263238"/>
                </a:solidFill>
              </a:defRPr>
            </a:lvl6pPr>
            <a:lvl7pPr lvl="6" algn="ctr">
              <a:lnSpc>
                <a:spcPct val="100000"/>
              </a:lnSpc>
              <a:spcBef>
                <a:spcPts val="0"/>
              </a:spcBef>
              <a:spcAft>
                <a:spcPts val="0"/>
              </a:spcAft>
              <a:buNone/>
              <a:defRPr sz="2800" b="1">
                <a:solidFill>
                  <a:srgbClr val="263238"/>
                </a:solidFill>
              </a:defRPr>
            </a:lvl7pPr>
            <a:lvl8pPr lvl="7" algn="ctr">
              <a:lnSpc>
                <a:spcPct val="100000"/>
              </a:lnSpc>
              <a:spcBef>
                <a:spcPts val="0"/>
              </a:spcBef>
              <a:spcAft>
                <a:spcPts val="0"/>
              </a:spcAft>
              <a:buNone/>
              <a:defRPr sz="2800" b="1">
                <a:solidFill>
                  <a:srgbClr val="263238"/>
                </a:solidFill>
              </a:defRPr>
            </a:lvl8pPr>
            <a:lvl9pPr lvl="8" algn="ctr">
              <a:lnSpc>
                <a:spcPct val="100000"/>
              </a:lnSpc>
              <a:spcBef>
                <a:spcPts val="0"/>
              </a:spcBef>
              <a:spcAft>
                <a:spcPts val="0"/>
              </a:spcAft>
              <a:buNone/>
              <a:defRPr sz="2800" b="1">
                <a:solidFill>
                  <a:srgbClr val="263238"/>
                </a:solidFill>
              </a:defRPr>
            </a:lvl9pPr>
          </a:lstStyle>
          <a:p>
            <a:endParaRPr/>
          </a:p>
        </p:txBody>
      </p:sp>
      <p:sp>
        <p:nvSpPr>
          <p:cNvPr id="177" name="Google Shape;177;p3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8">
  <p:cSld name="AUTOLAYOUT_130">
    <p:bg>
      <p:bgPr>
        <a:solidFill>
          <a:srgbClr val="FFFFFF"/>
        </a:solidFill>
        <a:effectLst/>
      </p:bgPr>
    </p:bg>
    <p:spTree>
      <p:nvGrpSpPr>
        <p:cNvPr id="1" name="Shape 178"/>
        <p:cNvGrpSpPr/>
        <p:nvPr/>
      </p:nvGrpSpPr>
      <p:grpSpPr>
        <a:xfrm>
          <a:off x="0" y="0"/>
          <a:ext cx="0" cy="0"/>
          <a:chOff x="0" y="0"/>
          <a:chExt cx="0" cy="0"/>
        </a:xfrm>
      </p:grpSpPr>
      <p:sp>
        <p:nvSpPr>
          <p:cNvPr id="179" name="Google Shape;179;p36"/>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6"/>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000"/>
              <a:buNone/>
              <a:defRPr sz="4000" b="1">
                <a:solidFill>
                  <a:srgbClr val="FFFFFF"/>
                </a:solidFill>
              </a:defRPr>
            </a:lvl1pPr>
            <a:lvl2pPr lvl="1" algn="ctr">
              <a:lnSpc>
                <a:spcPct val="100000"/>
              </a:lnSpc>
              <a:spcBef>
                <a:spcPts val="0"/>
              </a:spcBef>
              <a:spcAft>
                <a:spcPts val="0"/>
              </a:spcAft>
              <a:buClr>
                <a:srgbClr val="FFFFFF"/>
              </a:buClr>
              <a:buSzPts val="4000"/>
              <a:buNone/>
              <a:defRPr sz="4000" b="1">
                <a:solidFill>
                  <a:srgbClr val="FFFFFF"/>
                </a:solidFill>
              </a:defRPr>
            </a:lvl2pPr>
            <a:lvl3pPr lvl="2" algn="ctr">
              <a:lnSpc>
                <a:spcPct val="100000"/>
              </a:lnSpc>
              <a:spcBef>
                <a:spcPts val="0"/>
              </a:spcBef>
              <a:spcAft>
                <a:spcPts val="0"/>
              </a:spcAft>
              <a:buClr>
                <a:srgbClr val="FFFFFF"/>
              </a:buClr>
              <a:buSzPts val="4000"/>
              <a:buNone/>
              <a:defRPr sz="4000" b="1">
                <a:solidFill>
                  <a:srgbClr val="FFFFFF"/>
                </a:solidFill>
              </a:defRPr>
            </a:lvl3pPr>
            <a:lvl4pPr lvl="3" algn="ctr">
              <a:lnSpc>
                <a:spcPct val="100000"/>
              </a:lnSpc>
              <a:spcBef>
                <a:spcPts val="0"/>
              </a:spcBef>
              <a:spcAft>
                <a:spcPts val="0"/>
              </a:spcAft>
              <a:buClr>
                <a:srgbClr val="FFFFFF"/>
              </a:buClr>
              <a:buSzPts val="4000"/>
              <a:buNone/>
              <a:defRPr sz="4000" b="1">
                <a:solidFill>
                  <a:srgbClr val="FFFFFF"/>
                </a:solidFill>
              </a:defRPr>
            </a:lvl4pPr>
            <a:lvl5pPr lvl="4" algn="ctr">
              <a:lnSpc>
                <a:spcPct val="100000"/>
              </a:lnSpc>
              <a:spcBef>
                <a:spcPts val="0"/>
              </a:spcBef>
              <a:spcAft>
                <a:spcPts val="0"/>
              </a:spcAft>
              <a:buClr>
                <a:srgbClr val="FFFFFF"/>
              </a:buClr>
              <a:buSzPts val="4000"/>
              <a:buNone/>
              <a:defRPr sz="4000" b="1">
                <a:solidFill>
                  <a:srgbClr val="FFFFFF"/>
                </a:solidFill>
              </a:defRPr>
            </a:lvl5pPr>
            <a:lvl6pPr lvl="5" algn="ctr">
              <a:lnSpc>
                <a:spcPct val="100000"/>
              </a:lnSpc>
              <a:spcBef>
                <a:spcPts val="0"/>
              </a:spcBef>
              <a:spcAft>
                <a:spcPts val="0"/>
              </a:spcAft>
              <a:buClr>
                <a:srgbClr val="FFFFFF"/>
              </a:buClr>
              <a:buSzPts val="4000"/>
              <a:buNone/>
              <a:defRPr sz="4000" b="1">
                <a:solidFill>
                  <a:srgbClr val="FFFFFF"/>
                </a:solidFill>
              </a:defRPr>
            </a:lvl6pPr>
            <a:lvl7pPr lvl="6" algn="ctr">
              <a:lnSpc>
                <a:spcPct val="100000"/>
              </a:lnSpc>
              <a:spcBef>
                <a:spcPts val="0"/>
              </a:spcBef>
              <a:spcAft>
                <a:spcPts val="0"/>
              </a:spcAft>
              <a:buClr>
                <a:srgbClr val="FFFFFF"/>
              </a:buClr>
              <a:buSzPts val="4000"/>
              <a:buNone/>
              <a:defRPr sz="4000" b="1">
                <a:solidFill>
                  <a:srgbClr val="FFFFFF"/>
                </a:solidFill>
              </a:defRPr>
            </a:lvl7pPr>
            <a:lvl8pPr lvl="7" algn="ctr">
              <a:lnSpc>
                <a:spcPct val="100000"/>
              </a:lnSpc>
              <a:spcBef>
                <a:spcPts val="0"/>
              </a:spcBef>
              <a:spcAft>
                <a:spcPts val="0"/>
              </a:spcAft>
              <a:buClr>
                <a:srgbClr val="FFFFFF"/>
              </a:buClr>
              <a:buSzPts val="4000"/>
              <a:buNone/>
              <a:defRPr sz="4000" b="1">
                <a:solidFill>
                  <a:srgbClr val="FFFFFF"/>
                </a:solidFill>
              </a:defRPr>
            </a:lvl8pPr>
            <a:lvl9pPr lvl="8" algn="ctr">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81" name="Google Shape;181;p3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hyperlink" Target="https://www.3dhubs.com/3d-printable-content" TargetMode="External"/><Relationship Id="rId3" Type="http://schemas.openxmlformats.org/officeDocument/2006/relationships/hyperlink" Target="https://www.3dslash.net/index.php" TargetMode="External"/><Relationship Id="rId7" Type="http://schemas.openxmlformats.org/officeDocument/2006/relationships/hyperlink" Target="https://www.myminifactory.com/"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hyperlink" Target="http://www.thingiverse.com/" TargetMode="External"/><Relationship Id="rId5" Type="http://schemas.openxmlformats.org/officeDocument/2006/relationships/hyperlink" Target="https://www.youmagine.com/" TargetMode="External"/><Relationship Id="rId4" Type="http://schemas.openxmlformats.org/officeDocument/2006/relationships/hyperlink" Target="https://www.tinkercad.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hyperlink" Target="https://www.3dhubs.com/3dprint"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7"/>
          <p:cNvPicPr preferRelativeResize="0"/>
          <p:nvPr/>
        </p:nvPicPr>
        <p:blipFill rotWithShape="1">
          <a:blip r:embed="rId3">
            <a:alphaModFix/>
          </a:blip>
          <a:srcRect t="26857" b="26852"/>
          <a:stretch/>
        </p:blipFill>
        <p:spPr>
          <a:xfrm>
            <a:off x="-5" y="4106825"/>
            <a:ext cx="9143997" cy="1036671"/>
          </a:xfrm>
          <a:prstGeom prst="rect">
            <a:avLst/>
          </a:prstGeom>
          <a:noFill/>
          <a:ln>
            <a:noFill/>
          </a:ln>
        </p:spPr>
      </p:pic>
      <p:sp>
        <p:nvSpPr>
          <p:cNvPr id="187" name="Google Shape;187;p37"/>
          <p:cNvSpPr txBox="1">
            <a:spLocks noGrp="1"/>
          </p:cNvSpPr>
          <p:nvPr>
            <p:ph type="title"/>
          </p:nvPr>
        </p:nvSpPr>
        <p:spPr>
          <a:xfrm>
            <a:off x="311700" y="307825"/>
            <a:ext cx="8016300" cy="1154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Intro to 3D Printing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6"/>
          <p:cNvPicPr preferRelativeResize="0"/>
          <p:nvPr/>
        </p:nvPicPr>
        <p:blipFill rotWithShape="1">
          <a:blip r:embed="rId3">
            <a:alphaModFix/>
          </a:blip>
          <a:srcRect l="11792" r="11784"/>
          <a:stretch/>
        </p:blipFill>
        <p:spPr>
          <a:xfrm>
            <a:off x="0" y="-1"/>
            <a:ext cx="4562574" cy="3980226"/>
          </a:xfrm>
          <a:prstGeom prst="rect">
            <a:avLst/>
          </a:prstGeom>
          <a:noFill/>
          <a:ln>
            <a:noFill/>
          </a:ln>
        </p:spPr>
      </p:pic>
      <p:pic>
        <p:nvPicPr>
          <p:cNvPr id="246" name="Google Shape;246;p46"/>
          <p:cNvPicPr preferRelativeResize="0"/>
          <p:nvPr/>
        </p:nvPicPr>
        <p:blipFill rotWithShape="1">
          <a:blip r:embed="rId4">
            <a:alphaModFix/>
          </a:blip>
          <a:srcRect l="7677" r="7677"/>
          <a:stretch/>
        </p:blipFill>
        <p:spPr>
          <a:xfrm>
            <a:off x="4581425" y="-1"/>
            <a:ext cx="4562574" cy="3980224"/>
          </a:xfrm>
          <a:prstGeom prst="rect">
            <a:avLst/>
          </a:prstGeom>
          <a:noFill/>
          <a:ln>
            <a:noFill/>
          </a:ln>
        </p:spPr>
      </p:pic>
      <p:sp>
        <p:nvSpPr>
          <p:cNvPr id="247" name="Google Shape;247;p46"/>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Customization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7"/>
          <p:cNvPicPr preferRelativeResize="0"/>
          <p:nvPr/>
        </p:nvPicPr>
        <p:blipFill rotWithShape="1">
          <a:blip r:embed="rId3">
            <a:alphaModFix/>
          </a:blip>
          <a:srcRect l="6709" r="6718"/>
          <a:stretch/>
        </p:blipFill>
        <p:spPr>
          <a:xfrm>
            <a:off x="0" y="-1"/>
            <a:ext cx="4562576" cy="3980225"/>
          </a:xfrm>
          <a:prstGeom prst="rect">
            <a:avLst/>
          </a:prstGeom>
          <a:noFill/>
          <a:ln>
            <a:noFill/>
          </a:ln>
        </p:spPr>
      </p:pic>
      <p:pic>
        <p:nvPicPr>
          <p:cNvPr id="253" name="Google Shape;253;p47"/>
          <p:cNvPicPr preferRelativeResize="0"/>
          <p:nvPr/>
        </p:nvPicPr>
        <p:blipFill rotWithShape="1">
          <a:blip r:embed="rId4">
            <a:alphaModFix/>
          </a:blip>
          <a:srcRect l="17737" r="17737"/>
          <a:stretch/>
        </p:blipFill>
        <p:spPr>
          <a:xfrm>
            <a:off x="4581425" y="-1"/>
            <a:ext cx="4562575" cy="3980225"/>
          </a:xfrm>
          <a:prstGeom prst="rect">
            <a:avLst/>
          </a:prstGeom>
          <a:noFill/>
          <a:ln>
            <a:noFill/>
          </a:ln>
        </p:spPr>
      </p:pic>
      <p:sp>
        <p:nvSpPr>
          <p:cNvPr id="254" name="Google Shape;254;p47"/>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Single Tool Low Cost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8"/>
          <p:cNvPicPr preferRelativeResize="0"/>
          <p:nvPr/>
        </p:nvPicPr>
        <p:blipFill rotWithShape="1">
          <a:blip r:embed="rId3">
            <a:alphaModFix/>
          </a:blip>
          <a:srcRect l="11821" r="11813"/>
          <a:stretch/>
        </p:blipFill>
        <p:spPr>
          <a:xfrm>
            <a:off x="0" y="-1"/>
            <a:ext cx="4562576" cy="3980226"/>
          </a:xfrm>
          <a:prstGeom prst="rect">
            <a:avLst/>
          </a:prstGeom>
          <a:noFill/>
          <a:ln>
            <a:noFill/>
          </a:ln>
        </p:spPr>
      </p:pic>
      <p:pic>
        <p:nvPicPr>
          <p:cNvPr id="260" name="Google Shape;260;p48"/>
          <p:cNvPicPr preferRelativeResize="0"/>
          <p:nvPr/>
        </p:nvPicPr>
        <p:blipFill rotWithShape="1">
          <a:blip r:embed="rId4">
            <a:alphaModFix/>
          </a:blip>
          <a:srcRect l="23408" r="16599"/>
          <a:stretch/>
        </p:blipFill>
        <p:spPr>
          <a:xfrm>
            <a:off x="4581425" y="-1"/>
            <a:ext cx="4562575" cy="3980225"/>
          </a:xfrm>
          <a:prstGeom prst="rect">
            <a:avLst/>
          </a:prstGeom>
          <a:noFill/>
          <a:ln>
            <a:noFill/>
          </a:ln>
        </p:spPr>
      </p:pic>
      <p:sp>
        <p:nvSpPr>
          <p:cNvPr id="261" name="Google Shape;261;p48"/>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Rapid Prototyping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9"/>
          <p:cNvSpPr txBox="1">
            <a:spLocks noGrp="1"/>
          </p:cNvSpPr>
          <p:nvPr>
            <p:ph type="ctrTitle"/>
          </p:nvPr>
        </p:nvSpPr>
        <p:spPr>
          <a:xfrm>
            <a:off x="2857500" y="1679600"/>
            <a:ext cx="3505200" cy="178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 Not 3D Print?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50"/>
          <p:cNvPicPr preferRelativeResize="0"/>
          <p:nvPr/>
        </p:nvPicPr>
        <p:blipFill rotWithShape="1">
          <a:blip r:embed="rId3">
            <a:alphaModFix/>
          </a:blip>
          <a:srcRect l="-2876" r="23643"/>
          <a:stretch/>
        </p:blipFill>
        <p:spPr>
          <a:xfrm>
            <a:off x="2705775" y="-9"/>
            <a:ext cx="6438225" cy="5143500"/>
          </a:xfrm>
          <a:prstGeom prst="rect">
            <a:avLst/>
          </a:prstGeom>
          <a:noFill/>
          <a:ln>
            <a:noFill/>
          </a:ln>
        </p:spPr>
      </p:pic>
      <p:sp>
        <p:nvSpPr>
          <p:cNvPr id="272" name="Google Shape;272;p50"/>
          <p:cNvSpPr txBox="1">
            <a:spLocks noGrp="1"/>
          </p:cNvSpPr>
          <p:nvPr>
            <p:ph type="title"/>
          </p:nvPr>
        </p:nvSpPr>
        <p:spPr>
          <a:xfrm>
            <a:off x="304800" y="710000"/>
            <a:ext cx="2089800" cy="75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Limited Material Choice</a:t>
            </a:r>
            <a:endParaRPr/>
          </a:p>
          <a:p>
            <a:pPr marL="0" lvl="0" indent="0" algn="l" rtl="0">
              <a:spcBef>
                <a:spcPts val="0"/>
              </a:spcBef>
              <a:spcAft>
                <a:spcPts val="0"/>
              </a:spcAft>
              <a:buNone/>
            </a:pPr>
            <a:endParaRPr/>
          </a:p>
        </p:txBody>
      </p:sp>
      <p:sp>
        <p:nvSpPr>
          <p:cNvPr id="273" name="Google Shape;273;p50"/>
          <p:cNvSpPr txBox="1">
            <a:spLocks noGrp="1"/>
          </p:cNvSpPr>
          <p:nvPr>
            <p:ph type="body" idx="1"/>
          </p:nvPr>
        </p:nvSpPr>
        <p:spPr>
          <a:xfrm>
            <a:off x="304800" y="1554150"/>
            <a:ext cx="2089800" cy="3310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50 Shades of </a:t>
            </a:r>
            <a:r>
              <a:rPr lang="en" b="1"/>
              <a:t>PLASTIC</a:t>
            </a:r>
            <a:endParaRPr b="1"/>
          </a:p>
          <a:p>
            <a:pPr marL="914400" lvl="1" indent="-304800" algn="l" rtl="0">
              <a:spcBef>
                <a:spcPts val="0"/>
              </a:spcBef>
              <a:spcAft>
                <a:spcPts val="0"/>
              </a:spcAft>
              <a:buSzPts val="1200"/>
              <a:buChar char="◆"/>
            </a:pPr>
            <a:r>
              <a:rPr lang="en"/>
              <a:t>PLA</a:t>
            </a:r>
            <a:endParaRPr/>
          </a:p>
          <a:p>
            <a:pPr marL="914400" lvl="1" indent="-304800" algn="l" rtl="0">
              <a:spcBef>
                <a:spcPts val="0"/>
              </a:spcBef>
              <a:spcAft>
                <a:spcPts val="0"/>
              </a:spcAft>
              <a:buSzPts val="1200"/>
              <a:buChar char="◆"/>
            </a:pPr>
            <a:r>
              <a:rPr lang="en"/>
              <a:t>ABS</a:t>
            </a:r>
            <a:endParaRPr/>
          </a:p>
          <a:p>
            <a:pPr marL="914400" lvl="1" indent="-304800" algn="l" rtl="0">
              <a:spcBef>
                <a:spcPts val="0"/>
              </a:spcBef>
              <a:spcAft>
                <a:spcPts val="0"/>
              </a:spcAft>
              <a:buSzPts val="1200"/>
              <a:buChar char="◆"/>
            </a:pPr>
            <a:r>
              <a:rPr lang="en"/>
              <a:t>PETG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51"/>
          <p:cNvPicPr preferRelativeResize="0"/>
          <p:nvPr/>
        </p:nvPicPr>
        <p:blipFill rotWithShape="1">
          <a:blip r:embed="rId3">
            <a:alphaModFix/>
          </a:blip>
          <a:srcRect l="8038" r="8047"/>
          <a:stretch/>
        </p:blipFill>
        <p:spPr>
          <a:xfrm>
            <a:off x="3389000" y="0"/>
            <a:ext cx="5754901" cy="5143500"/>
          </a:xfrm>
          <a:prstGeom prst="rect">
            <a:avLst/>
          </a:prstGeom>
          <a:noFill/>
          <a:ln>
            <a:noFill/>
          </a:ln>
        </p:spPr>
      </p:pic>
      <p:sp>
        <p:nvSpPr>
          <p:cNvPr id="279" name="Google Shape;279;p51"/>
          <p:cNvSpPr txBox="1">
            <a:spLocks noGrp="1"/>
          </p:cNvSpPr>
          <p:nvPr>
            <p:ph type="title"/>
          </p:nvPr>
        </p:nvSpPr>
        <p:spPr>
          <a:xfrm>
            <a:off x="321825" y="694100"/>
            <a:ext cx="2143800" cy="31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Be Unreliable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52"/>
          <p:cNvPicPr preferRelativeResize="0"/>
          <p:nvPr/>
        </p:nvPicPr>
        <p:blipFill rotWithShape="1">
          <a:blip r:embed="rId3">
            <a:alphaModFix/>
          </a:blip>
          <a:srcRect l="29441" r="7621"/>
          <a:stretch/>
        </p:blipFill>
        <p:spPr>
          <a:xfrm>
            <a:off x="3389000" y="0"/>
            <a:ext cx="5754900" cy="5143500"/>
          </a:xfrm>
          <a:prstGeom prst="rect">
            <a:avLst/>
          </a:prstGeom>
          <a:noFill/>
          <a:ln>
            <a:noFill/>
          </a:ln>
        </p:spPr>
      </p:pic>
      <p:sp>
        <p:nvSpPr>
          <p:cNvPr id="285" name="Google Shape;285;p52"/>
          <p:cNvSpPr txBox="1">
            <a:spLocks noGrp="1"/>
          </p:cNvSpPr>
          <p:nvPr>
            <p:ph type="title"/>
          </p:nvPr>
        </p:nvSpPr>
        <p:spPr>
          <a:xfrm>
            <a:off x="321825" y="694100"/>
            <a:ext cx="2143800" cy="31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Low Precision and Strength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3019425" y="1662150"/>
            <a:ext cx="3105300" cy="18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 Uses 3D Printers?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54"/>
          <p:cNvPicPr preferRelativeResize="0"/>
          <p:nvPr/>
        </p:nvPicPr>
        <p:blipFill rotWithShape="1">
          <a:blip r:embed="rId3">
            <a:alphaModFix/>
          </a:blip>
          <a:srcRect l="12029" r="12029"/>
          <a:stretch/>
        </p:blipFill>
        <p:spPr>
          <a:xfrm>
            <a:off x="0" y="-1"/>
            <a:ext cx="4562576" cy="3980226"/>
          </a:xfrm>
          <a:prstGeom prst="rect">
            <a:avLst/>
          </a:prstGeom>
          <a:noFill/>
          <a:ln>
            <a:noFill/>
          </a:ln>
        </p:spPr>
      </p:pic>
      <p:pic>
        <p:nvPicPr>
          <p:cNvPr id="296" name="Google Shape;296;p54"/>
          <p:cNvPicPr preferRelativeResize="0"/>
          <p:nvPr/>
        </p:nvPicPr>
        <p:blipFill rotWithShape="1">
          <a:blip r:embed="rId4">
            <a:alphaModFix/>
          </a:blip>
          <a:srcRect l="11792" r="11784"/>
          <a:stretch/>
        </p:blipFill>
        <p:spPr>
          <a:xfrm>
            <a:off x="4581425" y="-1"/>
            <a:ext cx="4562573" cy="3980225"/>
          </a:xfrm>
          <a:prstGeom prst="rect">
            <a:avLst/>
          </a:prstGeom>
          <a:noFill/>
          <a:ln>
            <a:noFill/>
          </a:ln>
        </p:spPr>
      </p:pic>
      <p:sp>
        <p:nvSpPr>
          <p:cNvPr id="297" name="Google Shape;297;p54"/>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Aerospace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5"/>
          <p:cNvPicPr preferRelativeResize="0"/>
          <p:nvPr/>
        </p:nvPicPr>
        <p:blipFill rotWithShape="1">
          <a:blip r:embed="rId3">
            <a:alphaModFix/>
          </a:blip>
          <a:srcRect l="26049" r="9471"/>
          <a:stretch/>
        </p:blipFill>
        <p:spPr>
          <a:xfrm>
            <a:off x="0" y="-1"/>
            <a:ext cx="4562576" cy="3980225"/>
          </a:xfrm>
          <a:prstGeom prst="rect">
            <a:avLst/>
          </a:prstGeom>
          <a:noFill/>
          <a:ln>
            <a:noFill/>
          </a:ln>
        </p:spPr>
      </p:pic>
      <p:pic>
        <p:nvPicPr>
          <p:cNvPr id="303" name="Google Shape;303;p55"/>
          <p:cNvPicPr preferRelativeResize="0"/>
          <p:nvPr/>
        </p:nvPicPr>
        <p:blipFill rotWithShape="1">
          <a:blip r:embed="rId4">
            <a:alphaModFix/>
          </a:blip>
          <a:srcRect l="17740" r="17747"/>
          <a:stretch/>
        </p:blipFill>
        <p:spPr>
          <a:xfrm>
            <a:off x="4581425" y="-1"/>
            <a:ext cx="4562576" cy="3980226"/>
          </a:xfrm>
          <a:prstGeom prst="rect">
            <a:avLst/>
          </a:prstGeom>
          <a:noFill/>
          <a:ln>
            <a:noFill/>
          </a:ln>
        </p:spPr>
      </p:pic>
      <p:sp>
        <p:nvSpPr>
          <p:cNvPr id="304" name="Google Shape;304;p55"/>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Medical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8"/>
          <p:cNvSpPr txBox="1">
            <a:spLocks noGrp="1"/>
          </p:cNvSpPr>
          <p:nvPr>
            <p:ph type="title"/>
          </p:nvPr>
        </p:nvSpPr>
        <p:spPr>
          <a:xfrm>
            <a:off x="291875" y="406900"/>
            <a:ext cx="4813500" cy="138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Let’s Learn 3D Printing!</a:t>
            </a:r>
            <a:endParaRPr/>
          </a:p>
        </p:txBody>
      </p:sp>
      <p:sp>
        <p:nvSpPr>
          <p:cNvPr id="193" name="Google Shape;193;p38"/>
          <p:cNvSpPr txBox="1">
            <a:spLocks noGrp="1"/>
          </p:cNvSpPr>
          <p:nvPr>
            <p:ph type="body" idx="1"/>
          </p:nvPr>
        </p:nvSpPr>
        <p:spPr>
          <a:xfrm>
            <a:off x="291975" y="1854951"/>
            <a:ext cx="4813500" cy="2577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a:t>Overview of the 3D Printing Technology</a:t>
            </a:r>
            <a:endParaRPr/>
          </a:p>
          <a:p>
            <a:pPr marL="457200" lvl="0" indent="-330200" algn="l" rtl="0">
              <a:spcBef>
                <a:spcPts val="0"/>
              </a:spcBef>
              <a:spcAft>
                <a:spcPts val="0"/>
              </a:spcAft>
              <a:buSzPts val="1600"/>
              <a:buChar char="➔"/>
            </a:pPr>
            <a:r>
              <a:rPr lang="en"/>
              <a:t>Empower you to explore and answer your own questions.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6"/>
          <p:cNvPicPr preferRelativeResize="0"/>
          <p:nvPr/>
        </p:nvPicPr>
        <p:blipFill rotWithShape="1">
          <a:blip r:embed="rId3">
            <a:alphaModFix/>
          </a:blip>
          <a:srcRect t="12595"/>
          <a:stretch/>
        </p:blipFill>
        <p:spPr>
          <a:xfrm>
            <a:off x="0" y="-1"/>
            <a:ext cx="4562575" cy="3980225"/>
          </a:xfrm>
          <a:prstGeom prst="rect">
            <a:avLst/>
          </a:prstGeom>
          <a:noFill/>
          <a:ln>
            <a:noFill/>
          </a:ln>
        </p:spPr>
      </p:pic>
      <p:pic>
        <p:nvPicPr>
          <p:cNvPr id="310" name="Google Shape;310;p56"/>
          <p:cNvPicPr preferRelativeResize="0"/>
          <p:nvPr/>
        </p:nvPicPr>
        <p:blipFill rotWithShape="1">
          <a:blip r:embed="rId4">
            <a:alphaModFix/>
          </a:blip>
          <a:srcRect l="11690" r="11698"/>
          <a:stretch/>
        </p:blipFill>
        <p:spPr>
          <a:xfrm>
            <a:off x="4581425" y="-1"/>
            <a:ext cx="4562576" cy="3980226"/>
          </a:xfrm>
          <a:prstGeom prst="rect">
            <a:avLst/>
          </a:prstGeom>
          <a:noFill/>
          <a:ln>
            <a:noFill/>
          </a:ln>
        </p:spPr>
      </p:pic>
      <p:sp>
        <p:nvSpPr>
          <p:cNvPr id="311" name="Google Shape;311;p56"/>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Designers &amp; Entrepreneurs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7"/>
          <p:cNvPicPr preferRelativeResize="0"/>
          <p:nvPr/>
        </p:nvPicPr>
        <p:blipFill rotWithShape="1">
          <a:blip r:embed="rId3">
            <a:alphaModFix/>
          </a:blip>
          <a:srcRect l="7360" r="7351"/>
          <a:stretch/>
        </p:blipFill>
        <p:spPr>
          <a:xfrm>
            <a:off x="0" y="-1"/>
            <a:ext cx="4562575" cy="3980226"/>
          </a:xfrm>
          <a:prstGeom prst="rect">
            <a:avLst/>
          </a:prstGeom>
          <a:noFill/>
          <a:ln>
            <a:noFill/>
          </a:ln>
        </p:spPr>
      </p:pic>
      <p:pic>
        <p:nvPicPr>
          <p:cNvPr id="317" name="Google Shape;317;p57"/>
          <p:cNvPicPr preferRelativeResize="0"/>
          <p:nvPr/>
        </p:nvPicPr>
        <p:blipFill rotWithShape="1">
          <a:blip r:embed="rId4">
            <a:alphaModFix/>
          </a:blip>
          <a:srcRect l="11778" r="11786"/>
          <a:stretch/>
        </p:blipFill>
        <p:spPr>
          <a:xfrm>
            <a:off x="4581425" y="-1"/>
            <a:ext cx="4562575" cy="3980225"/>
          </a:xfrm>
          <a:prstGeom prst="rect">
            <a:avLst/>
          </a:prstGeom>
          <a:noFill/>
          <a:ln>
            <a:noFill/>
          </a:ln>
        </p:spPr>
      </p:pic>
      <p:sp>
        <p:nvSpPr>
          <p:cNvPr id="318" name="Google Shape;318;p57"/>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Artists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58"/>
          <p:cNvPicPr preferRelativeResize="0"/>
          <p:nvPr/>
        </p:nvPicPr>
        <p:blipFill rotWithShape="1">
          <a:blip r:embed="rId3">
            <a:alphaModFix/>
          </a:blip>
          <a:srcRect l="7217" r="16323"/>
          <a:stretch/>
        </p:blipFill>
        <p:spPr>
          <a:xfrm>
            <a:off x="0" y="-1"/>
            <a:ext cx="4562575" cy="3980227"/>
          </a:xfrm>
          <a:prstGeom prst="rect">
            <a:avLst/>
          </a:prstGeom>
          <a:noFill/>
          <a:ln>
            <a:noFill/>
          </a:ln>
        </p:spPr>
      </p:pic>
      <p:pic>
        <p:nvPicPr>
          <p:cNvPr id="324" name="Google Shape;324;p58"/>
          <p:cNvPicPr preferRelativeResize="0"/>
          <p:nvPr/>
        </p:nvPicPr>
        <p:blipFill rotWithShape="1">
          <a:blip r:embed="rId4">
            <a:alphaModFix/>
          </a:blip>
          <a:srcRect l="11796" r="11803"/>
          <a:stretch/>
        </p:blipFill>
        <p:spPr>
          <a:xfrm>
            <a:off x="4581425" y="-1"/>
            <a:ext cx="4562575" cy="3980225"/>
          </a:xfrm>
          <a:prstGeom prst="rect">
            <a:avLst/>
          </a:prstGeom>
          <a:noFill/>
          <a:ln>
            <a:noFill/>
          </a:ln>
        </p:spPr>
      </p:pic>
      <p:sp>
        <p:nvSpPr>
          <p:cNvPr id="325" name="Google Shape;325;p58"/>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Students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9"/>
          <p:cNvSpPr txBox="1">
            <a:spLocks noGrp="1"/>
          </p:cNvSpPr>
          <p:nvPr>
            <p:ph type="title"/>
          </p:nvPr>
        </p:nvSpPr>
        <p:spPr>
          <a:xfrm>
            <a:off x="474475" y="450125"/>
            <a:ext cx="3163200" cy="206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Getting 3D Models</a:t>
            </a:r>
            <a:endParaRPr/>
          </a:p>
        </p:txBody>
      </p:sp>
      <p:sp>
        <p:nvSpPr>
          <p:cNvPr id="331" name="Google Shape;331;p59"/>
          <p:cNvSpPr txBox="1">
            <a:spLocks noGrp="1"/>
          </p:cNvSpPr>
          <p:nvPr>
            <p:ph type="body" idx="1"/>
          </p:nvPr>
        </p:nvSpPr>
        <p:spPr>
          <a:xfrm>
            <a:off x="3828775" y="450125"/>
            <a:ext cx="23355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Create Your Own</a:t>
            </a:r>
            <a:endParaRPr b="1"/>
          </a:p>
          <a:p>
            <a:pPr marL="457200" lvl="0" indent="-342900" algn="l" rtl="0">
              <a:spcBef>
                <a:spcPts val="1600"/>
              </a:spcBef>
              <a:spcAft>
                <a:spcPts val="0"/>
              </a:spcAft>
              <a:buSzPts val="1800"/>
              <a:buChar char="➔"/>
            </a:pPr>
            <a:r>
              <a:rPr lang="en" u="sng">
                <a:solidFill>
                  <a:schemeClr val="hlink"/>
                </a:solidFill>
                <a:hlinkClick r:id="rId3"/>
              </a:rPr>
              <a:t>3DSlash</a:t>
            </a:r>
            <a:endParaRPr/>
          </a:p>
          <a:p>
            <a:pPr marL="457200" lvl="0" indent="-342900" algn="l" rtl="0">
              <a:spcBef>
                <a:spcPts val="0"/>
              </a:spcBef>
              <a:spcAft>
                <a:spcPts val="0"/>
              </a:spcAft>
              <a:buSzPts val="1800"/>
              <a:buChar char="➔"/>
            </a:pPr>
            <a:r>
              <a:rPr lang="en" u="sng">
                <a:solidFill>
                  <a:schemeClr val="hlink"/>
                </a:solidFill>
                <a:hlinkClick r:id="rId4"/>
              </a:rPr>
              <a:t>TinkerCAD</a:t>
            </a:r>
            <a:endParaRPr/>
          </a:p>
          <a:p>
            <a:pPr marL="457200" lvl="0" indent="-342900" algn="l" rtl="0">
              <a:spcBef>
                <a:spcPts val="0"/>
              </a:spcBef>
              <a:spcAft>
                <a:spcPts val="0"/>
              </a:spcAft>
              <a:buSzPts val="1800"/>
              <a:buChar char="➔"/>
            </a:pPr>
            <a:r>
              <a:rPr lang="en"/>
              <a:t>Fusion 360</a:t>
            </a:r>
            <a:endParaRPr/>
          </a:p>
          <a:p>
            <a:pPr marL="457200" lvl="0" indent="-342900" algn="l" rtl="0">
              <a:spcBef>
                <a:spcPts val="0"/>
              </a:spcBef>
              <a:spcAft>
                <a:spcPts val="0"/>
              </a:spcAft>
              <a:buSzPts val="1800"/>
              <a:buChar char="➔"/>
            </a:pPr>
            <a:r>
              <a:rPr lang="en"/>
              <a:t>Inventor</a:t>
            </a:r>
            <a:endParaRPr/>
          </a:p>
          <a:p>
            <a:pPr marL="457200" lvl="0" indent="-342900" algn="l" rtl="0">
              <a:spcBef>
                <a:spcPts val="0"/>
              </a:spcBef>
              <a:spcAft>
                <a:spcPts val="0"/>
              </a:spcAft>
              <a:buSzPts val="1800"/>
              <a:buChar char="➔"/>
            </a:pPr>
            <a:r>
              <a:rPr lang="en"/>
              <a:t>3DS Max</a:t>
            </a:r>
            <a:endParaRPr/>
          </a:p>
          <a:p>
            <a:pPr marL="457200" lvl="0" indent="-342900" algn="l" rtl="0">
              <a:spcBef>
                <a:spcPts val="0"/>
              </a:spcBef>
              <a:spcAft>
                <a:spcPts val="0"/>
              </a:spcAft>
              <a:buSzPts val="1800"/>
              <a:buChar char="➔"/>
            </a:pPr>
            <a:r>
              <a:rPr lang="en"/>
              <a:t>Blender</a:t>
            </a:r>
            <a:endParaRPr/>
          </a:p>
          <a:p>
            <a:pPr marL="457200" lvl="0" indent="-342900" algn="l" rtl="0">
              <a:spcBef>
                <a:spcPts val="0"/>
              </a:spcBef>
              <a:spcAft>
                <a:spcPts val="0"/>
              </a:spcAft>
              <a:buSzPts val="1800"/>
              <a:buChar char="➔"/>
            </a:pPr>
            <a:r>
              <a:rPr lang="en"/>
              <a:t>Maya</a:t>
            </a:r>
            <a:endParaRPr/>
          </a:p>
          <a:p>
            <a:pPr marL="457200" lvl="0" indent="-342900" algn="l" rtl="0">
              <a:spcBef>
                <a:spcPts val="0"/>
              </a:spcBef>
              <a:spcAft>
                <a:spcPts val="0"/>
              </a:spcAft>
              <a:buSzPts val="1800"/>
              <a:buChar char="➔"/>
            </a:pPr>
            <a:r>
              <a:rPr lang="en"/>
              <a:t>Onshape</a:t>
            </a:r>
            <a:endParaRPr/>
          </a:p>
        </p:txBody>
      </p:sp>
      <p:sp>
        <p:nvSpPr>
          <p:cNvPr id="332" name="Google Shape;332;p59"/>
          <p:cNvSpPr txBox="1">
            <a:spLocks noGrp="1"/>
          </p:cNvSpPr>
          <p:nvPr>
            <p:ph type="body" idx="2"/>
          </p:nvPr>
        </p:nvSpPr>
        <p:spPr>
          <a:xfrm>
            <a:off x="6356293" y="450125"/>
            <a:ext cx="23355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Find Design Online</a:t>
            </a:r>
            <a:endParaRPr b="1"/>
          </a:p>
          <a:p>
            <a:pPr marL="457200" lvl="0" indent="-342900" algn="l" rtl="0">
              <a:spcBef>
                <a:spcPts val="1600"/>
              </a:spcBef>
              <a:spcAft>
                <a:spcPts val="0"/>
              </a:spcAft>
              <a:buSzPts val="1800"/>
              <a:buChar char="➔"/>
            </a:pPr>
            <a:r>
              <a:rPr lang="en" u="sng">
                <a:solidFill>
                  <a:schemeClr val="hlink"/>
                </a:solidFill>
                <a:hlinkClick r:id="rId5"/>
              </a:rPr>
              <a:t>Youmagine</a:t>
            </a:r>
            <a:endParaRPr/>
          </a:p>
          <a:p>
            <a:pPr marL="457200" lvl="0" indent="-342900" algn="l" rtl="0">
              <a:spcBef>
                <a:spcPts val="0"/>
              </a:spcBef>
              <a:spcAft>
                <a:spcPts val="0"/>
              </a:spcAft>
              <a:buSzPts val="1800"/>
              <a:buChar char="➔"/>
            </a:pPr>
            <a:r>
              <a:rPr lang="en" u="sng">
                <a:solidFill>
                  <a:schemeClr val="hlink"/>
                </a:solidFill>
                <a:hlinkClick r:id="rId6"/>
              </a:rPr>
              <a:t>Thingiverse</a:t>
            </a:r>
            <a:endParaRPr/>
          </a:p>
          <a:p>
            <a:pPr marL="457200" lvl="0" indent="-342900" algn="l" rtl="0">
              <a:spcBef>
                <a:spcPts val="0"/>
              </a:spcBef>
              <a:spcAft>
                <a:spcPts val="0"/>
              </a:spcAft>
              <a:buSzPts val="1800"/>
              <a:buChar char="➔"/>
            </a:pPr>
            <a:r>
              <a:rPr lang="en" u="sng">
                <a:solidFill>
                  <a:schemeClr val="hlink"/>
                </a:solidFill>
                <a:hlinkClick r:id="rId7"/>
              </a:rPr>
              <a:t>MyMinifactory</a:t>
            </a:r>
            <a:endParaRPr/>
          </a:p>
          <a:p>
            <a:pPr marL="457200" lvl="0" indent="-342900" algn="l" rtl="0">
              <a:spcBef>
                <a:spcPts val="0"/>
              </a:spcBef>
              <a:spcAft>
                <a:spcPts val="0"/>
              </a:spcAft>
              <a:buSzPts val="1800"/>
              <a:buChar char="➔"/>
            </a:pPr>
            <a:r>
              <a:rPr lang="en" u="sng">
                <a:solidFill>
                  <a:schemeClr val="hlink"/>
                </a:solidFill>
                <a:hlinkClick r:id="rId8"/>
              </a:rPr>
              <a:t>3DHubsPicks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60"/>
          <p:cNvSpPr txBox="1">
            <a:spLocks noGrp="1"/>
          </p:cNvSpPr>
          <p:nvPr>
            <p:ph type="title"/>
          </p:nvPr>
        </p:nvSpPr>
        <p:spPr>
          <a:xfrm>
            <a:off x="1128750" y="394200"/>
            <a:ext cx="6886500" cy="141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Slicing Into Layers</a:t>
            </a:r>
            <a:endParaRPr/>
          </a:p>
        </p:txBody>
      </p:sp>
      <p:sp>
        <p:nvSpPr>
          <p:cNvPr id="338" name="Google Shape;338;p60"/>
          <p:cNvSpPr txBox="1">
            <a:spLocks noGrp="1"/>
          </p:cNvSpPr>
          <p:nvPr>
            <p:ph type="body" idx="1"/>
          </p:nvPr>
        </p:nvSpPr>
        <p:spPr>
          <a:xfrm>
            <a:off x="1128750" y="2225463"/>
            <a:ext cx="6886500" cy="219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Cura</a:t>
            </a:r>
            <a:endParaRPr/>
          </a:p>
          <a:p>
            <a:pPr marL="0" lvl="0" indent="0" algn="ctr" rtl="0">
              <a:spcBef>
                <a:spcPts val="1600"/>
              </a:spcBef>
              <a:spcAft>
                <a:spcPts val="0"/>
              </a:spcAft>
              <a:buNone/>
            </a:pPr>
            <a:r>
              <a:rPr lang="en"/>
              <a:t>Simplify3D</a:t>
            </a:r>
            <a:endParaRPr/>
          </a:p>
          <a:p>
            <a:pPr marL="0" lvl="0" indent="0" algn="ctr" rtl="0">
              <a:spcBef>
                <a:spcPts val="1600"/>
              </a:spcBef>
              <a:spcAft>
                <a:spcPts val="1600"/>
              </a:spcAft>
              <a:buNone/>
            </a:pPr>
            <a:r>
              <a:rPr lang="en"/>
              <a:t>Slic3r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1"/>
          <p:cNvSpPr txBox="1">
            <a:spLocks noGrp="1"/>
          </p:cNvSpPr>
          <p:nvPr>
            <p:ph type="title"/>
          </p:nvPr>
        </p:nvSpPr>
        <p:spPr>
          <a:xfrm rot="-5400000">
            <a:off x="-620225" y="1797500"/>
            <a:ext cx="4064100" cy="1506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Printing</a:t>
            </a:r>
            <a:endParaRPr/>
          </a:p>
        </p:txBody>
      </p:sp>
      <p:sp>
        <p:nvSpPr>
          <p:cNvPr id="344" name="Google Shape;344;p61"/>
          <p:cNvSpPr txBox="1">
            <a:spLocks noGrp="1"/>
          </p:cNvSpPr>
          <p:nvPr>
            <p:ph type="body" idx="1"/>
          </p:nvPr>
        </p:nvSpPr>
        <p:spPr>
          <a:xfrm>
            <a:off x="2601000" y="518875"/>
            <a:ext cx="5913300" cy="406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Printability</a:t>
            </a:r>
            <a:endParaRPr b="1"/>
          </a:p>
          <a:p>
            <a:pPr marL="457200" lvl="0" indent="-330200" algn="l" rtl="0">
              <a:spcBef>
                <a:spcPts val="1600"/>
              </a:spcBef>
              <a:spcAft>
                <a:spcPts val="0"/>
              </a:spcAft>
              <a:buSzPts val="1600"/>
              <a:buChar char="➔"/>
            </a:pPr>
            <a:r>
              <a:rPr lang="en"/>
              <a:t>Check Minimum Wall Thickness with </a:t>
            </a:r>
            <a:r>
              <a:rPr lang="en" u="sng">
                <a:solidFill>
                  <a:schemeClr val="hlink"/>
                </a:solidFill>
                <a:hlinkClick r:id="rId3"/>
              </a:rPr>
              <a:t>3D Hubs</a:t>
            </a:r>
            <a:r>
              <a:rPr lang="en"/>
              <a:t> - at least 2mm</a:t>
            </a:r>
            <a:endParaRPr/>
          </a:p>
          <a:p>
            <a:pPr marL="0" lvl="0" indent="0" algn="l" rtl="0">
              <a:spcBef>
                <a:spcPts val="1600"/>
              </a:spcBef>
              <a:spcAft>
                <a:spcPts val="0"/>
              </a:spcAft>
              <a:buNone/>
            </a:pPr>
            <a:r>
              <a:rPr lang="en" b="1"/>
              <a:t>Size Limitations</a:t>
            </a:r>
            <a:endParaRPr b="1"/>
          </a:p>
          <a:p>
            <a:pPr marL="457200" lvl="0" indent="-330200" algn="l" rtl="0">
              <a:spcBef>
                <a:spcPts val="1600"/>
              </a:spcBef>
              <a:spcAft>
                <a:spcPts val="0"/>
              </a:spcAft>
              <a:buSzPts val="1600"/>
              <a:buChar char="➔"/>
            </a:pPr>
            <a:r>
              <a:rPr lang="en"/>
              <a:t>Size of print is limited by size of 3D Printer</a:t>
            </a:r>
            <a:endParaRPr/>
          </a:p>
          <a:p>
            <a:pPr marL="457200" lvl="0" indent="-330200" algn="l" rtl="0">
              <a:spcBef>
                <a:spcPts val="0"/>
              </a:spcBef>
              <a:spcAft>
                <a:spcPts val="0"/>
              </a:spcAft>
              <a:buSzPts val="1600"/>
              <a:buChar char="➔"/>
            </a:pPr>
            <a:r>
              <a:rPr lang="en"/>
              <a:t>Scale down</a:t>
            </a:r>
            <a:endParaRPr/>
          </a:p>
          <a:p>
            <a:pPr marL="457200" lvl="0" indent="-330200" algn="l" rtl="0">
              <a:spcBef>
                <a:spcPts val="0"/>
              </a:spcBef>
              <a:spcAft>
                <a:spcPts val="0"/>
              </a:spcAft>
              <a:buSzPts val="1600"/>
              <a:buChar char="➔"/>
            </a:pPr>
            <a:r>
              <a:rPr lang="en"/>
              <a:t>Divide into multiple parts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9"/>
          <p:cNvPicPr preferRelativeResize="0"/>
          <p:nvPr/>
        </p:nvPicPr>
        <p:blipFill rotWithShape="1">
          <a:blip r:embed="rId3">
            <a:alphaModFix/>
          </a:blip>
          <a:srcRect t="89" b="89"/>
          <a:stretch/>
        </p:blipFill>
        <p:spPr>
          <a:xfrm>
            <a:off x="496013" y="1752600"/>
            <a:ext cx="8282100" cy="2910624"/>
          </a:xfrm>
          <a:prstGeom prst="rect">
            <a:avLst/>
          </a:prstGeom>
          <a:noFill/>
          <a:ln>
            <a:noFill/>
          </a:ln>
        </p:spPr>
      </p:pic>
      <p:sp>
        <p:nvSpPr>
          <p:cNvPr id="199" name="Google Shape;199;p39"/>
          <p:cNvSpPr txBox="1">
            <a:spLocks noGrp="1"/>
          </p:cNvSpPr>
          <p:nvPr>
            <p:ph type="title"/>
          </p:nvPr>
        </p:nvSpPr>
        <p:spPr>
          <a:xfrm>
            <a:off x="365813" y="319750"/>
            <a:ext cx="3124200" cy="11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3D Printing?</a:t>
            </a:r>
            <a:endParaRPr/>
          </a:p>
        </p:txBody>
      </p:sp>
      <p:sp>
        <p:nvSpPr>
          <p:cNvPr id="200" name="Google Shape;200;p39"/>
          <p:cNvSpPr txBox="1">
            <a:spLocks noGrp="1"/>
          </p:cNvSpPr>
          <p:nvPr>
            <p:ph type="body" idx="1"/>
          </p:nvPr>
        </p:nvSpPr>
        <p:spPr>
          <a:xfrm>
            <a:off x="3617888" y="319750"/>
            <a:ext cx="5160300" cy="1175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 digital model is transformed into a physical object, by laying down thin layers of material.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0"/>
          <p:cNvSpPr txBox="1">
            <a:spLocks noGrp="1"/>
          </p:cNvSpPr>
          <p:nvPr>
            <p:ph type="title" idx="4294967295"/>
          </p:nvPr>
        </p:nvSpPr>
        <p:spPr>
          <a:xfrm>
            <a:off x="337625" y="348375"/>
            <a:ext cx="74076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t>How does a 3D Printer Work?</a:t>
            </a:r>
            <a:endParaRPr sz="3600" b="1"/>
          </a:p>
        </p:txBody>
      </p:sp>
      <p:pic>
        <p:nvPicPr>
          <p:cNvPr id="206" name="Google Shape;206;p40"/>
          <p:cNvPicPr preferRelativeResize="0"/>
          <p:nvPr/>
        </p:nvPicPr>
        <p:blipFill>
          <a:blip r:embed="rId3">
            <a:alphaModFix/>
          </a:blip>
          <a:stretch>
            <a:fillRect/>
          </a:stretch>
        </p:blipFill>
        <p:spPr>
          <a:xfrm>
            <a:off x="394813" y="1561749"/>
            <a:ext cx="8354386" cy="2418375"/>
          </a:xfrm>
          <a:prstGeom prst="rect">
            <a:avLst/>
          </a:prstGeom>
          <a:noFill/>
          <a:ln>
            <a:noFill/>
          </a:ln>
        </p:spPr>
      </p:pic>
      <p:sp>
        <p:nvSpPr>
          <p:cNvPr id="207" name="Google Shape;207;p40"/>
          <p:cNvSpPr txBox="1">
            <a:spLocks noGrp="1"/>
          </p:cNvSpPr>
          <p:nvPr>
            <p:ph type="body" idx="1"/>
          </p:nvPr>
        </p:nvSpPr>
        <p:spPr>
          <a:xfrm>
            <a:off x="394825" y="4230575"/>
            <a:ext cx="24291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Digital Blueprint</a:t>
            </a:r>
            <a:endParaRPr/>
          </a:p>
        </p:txBody>
      </p:sp>
      <p:sp>
        <p:nvSpPr>
          <p:cNvPr id="208" name="Google Shape;208;p40"/>
          <p:cNvSpPr txBox="1">
            <a:spLocks noGrp="1"/>
          </p:cNvSpPr>
          <p:nvPr>
            <p:ph type="body" idx="1"/>
          </p:nvPr>
        </p:nvSpPr>
        <p:spPr>
          <a:xfrm>
            <a:off x="3357450" y="4230575"/>
            <a:ext cx="24291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Sliced into Layers</a:t>
            </a:r>
            <a:endParaRPr/>
          </a:p>
        </p:txBody>
      </p:sp>
      <p:sp>
        <p:nvSpPr>
          <p:cNvPr id="209" name="Google Shape;209;p40"/>
          <p:cNvSpPr txBox="1">
            <a:spLocks noGrp="1"/>
          </p:cNvSpPr>
          <p:nvPr>
            <p:ph type="body" idx="1"/>
          </p:nvPr>
        </p:nvSpPr>
        <p:spPr>
          <a:xfrm>
            <a:off x="6260400" y="4230575"/>
            <a:ext cx="24291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Sent to the Printer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1"/>
          <p:cNvPicPr preferRelativeResize="0"/>
          <p:nvPr/>
        </p:nvPicPr>
        <p:blipFill rotWithShape="1">
          <a:blip r:embed="rId3">
            <a:alphaModFix/>
          </a:blip>
          <a:srcRect l="13810" r="13810"/>
          <a:stretch/>
        </p:blipFill>
        <p:spPr>
          <a:xfrm>
            <a:off x="3389000" y="0"/>
            <a:ext cx="5754900" cy="5143501"/>
          </a:xfrm>
          <a:prstGeom prst="rect">
            <a:avLst/>
          </a:prstGeom>
          <a:noFill/>
          <a:ln>
            <a:noFill/>
          </a:ln>
        </p:spPr>
      </p:pic>
      <p:sp>
        <p:nvSpPr>
          <p:cNvPr id="215" name="Google Shape;215;p41"/>
          <p:cNvSpPr txBox="1">
            <a:spLocks noGrp="1"/>
          </p:cNvSpPr>
          <p:nvPr>
            <p:ph type="title"/>
          </p:nvPr>
        </p:nvSpPr>
        <p:spPr>
          <a:xfrm>
            <a:off x="321825" y="694100"/>
            <a:ext cx="2651400" cy="17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Brief History</a:t>
            </a:r>
            <a:endParaRPr/>
          </a:p>
          <a:p>
            <a:pPr marL="0" lvl="0" indent="0" algn="l" rtl="0">
              <a:spcBef>
                <a:spcPts val="0"/>
              </a:spcBef>
              <a:spcAft>
                <a:spcPts val="0"/>
              </a:spcAft>
              <a:buNone/>
            </a:pPr>
            <a:endParaRPr/>
          </a:p>
        </p:txBody>
      </p:sp>
      <p:sp>
        <p:nvSpPr>
          <p:cNvPr id="216" name="Google Shape;216;p41"/>
          <p:cNvSpPr txBox="1">
            <a:spLocks noGrp="1"/>
          </p:cNvSpPr>
          <p:nvPr>
            <p:ph type="body" idx="1"/>
          </p:nvPr>
        </p:nvSpPr>
        <p:spPr>
          <a:xfrm>
            <a:off x="321825" y="2506879"/>
            <a:ext cx="2651400" cy="1937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Invented in 1983</a:t>
            </a:r>
            <a:endParaRPr/>
          </a:p>
          <a:p>
            <a:pPr marL="457200" lvl="0" indent="-317500" algn="l" rtl="0">
              <a:spcBef>
                <a:spcPts val="0"/>
              </a:spcBef>
              <a:spcAft>
                <a:spcPts val="0"/>
              </a:spcAft>
              <a:buSzPts val="1400"/>
              <a:buChar char="➔"/>
            </a:pPr>
            <a:r>
              <a:rPr lang="en"/>
              <a:t>FDM Patent expired in 2009</a:t>
            </a:r>
            <a:endParaRPr/>
          </a:p>
          <a:p>
            <a:pPr marL="457200" lvl="0" indent="-317500" algn="l" rtl="0">
              <a:spcBef>
                <a:spcPts val="0"/>
              </a:spcBef>
              <a:spcAft>
                <a:spcPts val="0"/>
              </a:spcAft>
              <a:buSzPts val="1400"/>
              <a:buChar char="➔"/>
            </a:pPr>
            <a:r>
              <a:rPr lang="en"/>
              <a:t>$200,000 3D Printers became $2000</a:t>
            </a:r>
            <a:endParaRPr/>
          </a:p>
          <a:p>
            <a:pPr marL="457200" lvl="0" indent="-317500" algn="l" rtl="0">
              <a:spcBef>
                <a:spcPts val="0"/>
              </a:spcBef>
              <a:spcAft>
                <a:spcPts val="0"/>
              </a:spcAft>
              <a:buSzPts val="1400"/>
              <a:buChar char="➔"/>
            </a:pPr>
            <a:r>
              <a:rPr lang="en"/>
              <a:t>number doubles every year  </a:t>
            </a:r>
            <a:endParaRPr/>
          </a:p>
        </p:txBody>
      </p:sp>
      <p:cxnSp>
        <p:nvCxnSpPr>
          <p:cNvPr id="217" name="Google Shape;217;p41"/>
          <p:cNvCxnSpPr/>
          <p:nvPr/>
        </p:nvCxnSpPr>
        <p:spPr>
          <a:xfrm>
            <a:off x="3389100" y="-2"/>
            <a:ext cx="300" cy="51435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2"/>
          <p:cNvPicPr preferRelativeResize="0"/>
          <p:nvPr/>
        </p:nvPicPr>
        <p:blipFill rotWithShape="1">
          <a:blip r:embed="rId3">
            <a:alphaModFix/>
          </a:blip>
          <a:srcRect t="7213" b="7213"/>
          <a:stretch/>
        </p:blipFill>
        <p:spPr>
          <a:xfrm>
            <a:off x="0" y="0"/>
            <a:ext cx="9143999"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3"/>
          <p:cNvSpPr txBox="1">
            <a:spLocks noGrp="1"/>
          </p:cNvSpPr>
          <p:nvPr>
            <p:ph type="title"/>
          </p:nvPr>
        </p:nvSpPr>
        <p:spPr>
          <a:xfrm>
            <a:off x="3019425" y="1662150"/>
            <a:ext cx="3105300" cy="18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 3D Print?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4"/>
          <p:cNvPicPr preferRelativeResize="0"/>
          <p:nvPr/>
        </p:nvPicPr>
        <p:blipFill rotWithShape="1">
          <a:blip r:embed="rId3">
            <a:alphaModFix/>
          </a:blip>
          <a:srcRect l="17754" r="17754"/>
          <a:stretch/>
        </p:blipFill>
        <p:spPr>
          <a:xfrm>
            <a:off x="0" y="-1"/>
            <a:ext cx="4562576" cy="3980226"/>
          </a:xfrm>
          <a:prstGeom prst="rect">
            <a:avLst/>
          </a:prstGeom>
          <a:noFill/>
          <a:ln>
            <a:noFill/>
          </a:ln>
        </p:spPr>
      </p:pic>
      <p:pic>
        <p:nvPicPr>
          <p:cNvPr id="233" name="Google Shape;233;p44"/>
          <p:cNvPicPr preferRelativeResize="0"/>
          <p:nvPr/>
        </p:nvPicPr>
        <p:blipFill rotWithShape="1">
          <a:blip r:embed="rId4">
            <a:alphaModFix/>
          </a:blip>
          <a:srcRect l="347" r="337"/>
          <a:stretch/>
        </p:blipFill>
        <p:spPr>
          <a:xfrm>
            <a:off x="4581425" y="-1"/>
            <a:ext cx="4562576" cy="3980225"/>
          </a:xfrm>
          <a:prstGeom prst="rect">
            <a:avLst/>
          </a:prstGeom>
          <a:noFill/>
          <a:ln>
            <a:noFill/>
          </a:ln>
        </p:spPr>
      </p:pic>
      <p:sp>
        <p:nvSpPr>
          <p:cNvPr id="234" name="Google Shape;234;p44"/>
          <p:cNvSpPr txBox="1">
            <a:spLocks noGrp="1"/>
          </p:cNvSpPr>
          <p:nvPr>
            <p:ph type="title"/>
          </p:nvPr>
        </p:nvSpPr>
        <p:spPr>
          <a:xfrm>
            <a:off x="838350" y="4094725"/>
            <a:ext cx="7467300" cy="96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Various Materials and Technologies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5"/>
          <p:cNvPicPr preferRelativeResize="0"/>
          <p:nvPr/>
        </p:nvPicPr>
        <p:blipFill rotWithShape="1">
          <a:blip r:embed="rId3">
            <a:alphaModFix/>
          </a:blip>
          <a:srcRect l="2558" t="1449" r="14094" b="-1450"/>
          <a:stretch/>
        </p:blipFill>
        <p:spPr>
          <a:xfrm>
            <a:off x="0" y="0"/>
            <a:ext cx="9144003" cy="5143498"/>
          </a:xfrm>
          <a:prstGeom prst="rect">
            <a:avLst/>
          </a:prstGeom>
          <a:noFill/>
          <a:ln>
            <a:noFill/>
          </a:ln>
        </p:spPr>
      </p:pic>
      <p:sp>
        <p:nvSpPr>
          <p:cNvPr id="240" name="Google Shape;240;p45"/>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Complex Shapes</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642</Words>
  <Application>Microsoft Office PowerPoint</Application>
  <PresentationFormat>On-screen Show (16:9)</PresentationFormat>
  <Paragraphs>85</Paragraphs>
  <Slides>25</Slides>
  <Notes>25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Simple Light</vt:lpstr>
      <vt:lpstr>Intro to 3D Printing</vt:lpstr>
      <vt:lpstr>Let’s Learn 3D Printing!</vt:lpstr>
      <vt:lpstr>What is 3D Printing?</vt:lpstr>
      <vt:lpstr>How does a 3D Printer Work?</vt:lpstr>
      <vt:lpstr>Brief History </vt:lpstr>
      <vt:lpstr>PowerPoint Presentation</vt:lpstr>
      <vt:lpstr>Why 3D Print?</vt:lpstr>
      <vt:lpstr>Various Materials and Technologies</vt:lpstr>
      <vt:lpstr>Complex Shapes</vt:lpstr>
      <vt:lpstr>Customization</vt:lpstr>
      <vt:lpstr>Single Tool Low Cost</vt:lpstr>
      <vt:lpstr>Rapid Prototyping</vt:lpstr>
      <vt:lpstr>Why Not 3D Print?</vt:lpstr>
      <vt:lpstr>Limited Material Choice </vt:lpstr>
      <vt:lpstr>Can Be Unreliable</vt:lpstr>
      <vt:lpstr>Low Precision and Strength</vt:lpstr>
      <vt:lpstr>Who Uses 3D Printers?</vt:lpstr>
      <vt:lpstr>Aerospace</vt:lpstr>
      <vt:lpstr>Medical</vt:lpstr>
      <vt:lpstr>Designers &amp; Entrepreneurs</vt:lpstr>
      <vt:lpstr>Artists</vt:lpstr>
      <vt:lpstr>Students</vt:lpstr>
      <vt:lpstr>Getting 3D Models</vt:lpstr>
      <vt:lpstr>Slicing Into Layers</vt:lpstr>
      <vt:lpstr>Printing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Jessica Castaneda</dc:creator>
  <cp:lastModifiedBy>Jessica Castaneda</cp:lastModifiedBy>
  <cp:revision>1</cp:revision>
  <dcterms:modified xsi:type="dcterms:W3CDTF">2025-02-27T17:43:57Z</dcterms:modified>
</cp:coreProperties>
</file>